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sldIdLst>
    <p:sldId id="256" r:id="rId2"/>
  </p:sldIdLst>
  <p:sldSz cx="43891200" cy="32918400"/>
  <p:notesSz cx="7010400" cy="9296400"/>
  <p:embeddedFontLst>
    <p:embeddedFont>
      <p:font typeface="Arial Narrow" panose="020B0606020202030204" pitchFamily="34" charset="0"/>
      <p:regular r:id="rId4"/>
      <p:bold r:id="rId5"/>
      <p:italic r:id="rId6"/>
      <p:boldItalic r:id="rId7"/>
    </p:embeddedFont>
    <p:embeddedFont>
      <p:font typeface="Gill Sans MT" panose="020B0502020104020203" pitchFamily="34" charset="0"/>
      <p:regular r:id="rId8"/>
      <p:bold r:id="rId9"/>
      <p:italic r:id="rId10"/>
      <p:boldItalic r:id="rId11"/>
    </p:embeddedFont>
  </p:embeddedFontLst>
  <p:defaultTextStyle>
    <a:defPPr>
      <a:defRPr lang="en-US"/>
    </a:defPPr>
    <a:lvl1pPr algn="l" rtl="0" eaLnBrk="0" fontAlgn="base" hangingPunct="0">
      <a:spcBef>
        <a:spcPct val="0"/>
      </a:spcBef>
      <a:spcAft>
        <a:spcPct val="0"/>
      </a:spcAft>
      <a:defRPr sz="3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3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3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3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3000" kern="1200">
        <a:solidFill>
          <a:schemeClr val="tx1"/>
        </a:solidFill>
        <a:latin typeface="Arial" panose="020B0604020202020204" pitchFamily="34" charset="0"/>
        <a:ea typeface="+mn-ea"/>
        <a:cs typeface="+mn-cs"/>
      </a:defRPr>
    </a:lvl5pPr>
    <a:lvl6pPr marL="2286000" algn="l" defTabSz="914400" rtl="0" eaLnBrk="1" latinLnBrk="0" hangingPunct="1">
      <a:defRPr sz="3000" kern="1200">
        <a:solidFill>
          <a:schemeClr val="tx1"/>
        </a:solidFill>
        <a:latin typeface="Arial" panose="020B0604020202020204" pitchFamily="34" charset="0"/>
        <a:ea typeface="+mn-ea"/>
        <a:cs typeface="+mn-cs"/>
      </a:defRPr>
    </a:lvl6pPr>
    <a:lvl7pPr marL="2743200" algn="l" defTabSz="914400" rtl="0" eaLnBrk="1" latinLnBrk="0" hangingPunct="1">
      <a:defRPr sz="3000" kern="1200">
        <a:solidFill>
          <a:schemeClr val="tx1"/>
        </a:solidFill>
        <a:latin typeface="Arial" panose="020B0604020202020204" pitchFamily="34" charset="0"/>
        <a:ea typeface="+mn-ea"/>
        <a:cs typeface="+mn-cs"/>
      </a:defRPr>
    </a:lvl7pPr>
    <a:lvl8pPr marL="3200400" algn="l" defTabSz="914400" rtl="0" eaLnBrk="1" latinLnBrk="0" hangingPunct="1">
      <a:defRPr sz="3000" kern="1200">
        <a:solidFill>
          <a:schemeClr val="tx1"/>
        </a:solidFill>
        <a:latin typeface="Arial" panose="020B0604020202020204" pitchFamily="34" charset="0"/>
        <a:ea typeface="+mn-ea"/>
        <a:cs typeface="+mn-cs"/>
      </a:defRPr>
    </a:lvl8pPr>
    <a:lvl9pPr marL="3657600" algn="l" defTabSz="914400" rtl="0" eaLnBrk="1" latinLnBrk="0" hangingPunct="1">
      <a:defRPr sz="3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2E70"/>
    <a:srgbClr val="E04C6F"/>
    <a:srgbClr val="E3495F"/>
    <a:srgbClr val="9E5ECE"/>
    <a:srgbClr val="9999FF"/>
    <a:srgbClr val="CC66FF"/>
    <a:srgbClr val="5F5F5F"/>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858" autoAdjust="0"/>
  </p:normalViewPr>
  <p:slideViewPr>
    <p:cSldViewPr>
      <p:cViewPr varScale="1">
        <p:scale>
          <a:sx n="13" d="100"/>
          <a:sy n="13" d="100"/>
        </p:scale>
        <p:origin x="1864" y="116"/>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ableStyles" Target="tableStyle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D39AAFC-F963-4D3A-A59D-B8BB73D3EFD0}"/>
              </a:ext>
            </a:extLst>
          </p:cNvPr>
          <p:cNvSpPr>
            <a:spLocks noGrp="1" noChangeArrowheads="1"/>
          </p:cNvSpPr>
          <p:nvPr>
            <p:ph type="hdr" sz="quarter"/>
          </p:nvPr>
        </p:nvSpPr>
        <p:spPr bwMode="auto">
          <a:xfrm>
            <a:off x="0" y="0"/>
            <a:ext cx="3038475" cy="465138"/>
          </a:xfrm>
          <a:prstGeom prst="rect">
            <a:avLst/>
          </a:prstGeom>
          <a:noFill/>
          <a:ln>
            <a:noFill/>
          </a:ln>
          <a:effectLst/>
        </p:spPr>
        <p:txBody>
          <a:bodyPr vert="horz" wrap="square" lIns="65773" tIns="32886" rIns="65773" bIns="32886" numCol="1" anchor="t" anchorCtr="0" compatLnSpc="1">
            <a:prstTxWarp prst="textNoShape">
              <a:avLst/>
            </a:prstTxWarp>
          </a:bodyPr>
          <a:lstStyle>
            <a:lvl1pPr eaLnBrk="1" hangingPunct="1">
              <a:defRPr sz="900">
                <a:latin typeface="Arial" charset="0"/>
              </a:defRPr>
            </a:lvl1pPr>
          </a:lstStyle>
          <a:p>
            <a:pPr>
              <a:defRPr/>
            </a:pPr>
            <a:endParaRPr lang="en-US" altLang="en-US"/>
          </a:p>
        </p:txBody>
      </p:sp>
      <p:sp>
        <p:nvSpPr>
          <p:cNvPr id="3075" name="Rectangle 3">
            <a:extLst>
              <a:ext uri="{FF2B5EF4-FFF2-40B4-BE49-F238E27FC236}">
                <a16:creationId xmlns:a16="http://schemas.microsoft.com/office/drawing/2014/main" id="{918AE050-1F33-4656-AEA9-970D009243EA}"/>
              </a:ext>
            </a:extLst>
          </p:cNvPr>
          <p:cNvSpPr>
            <a:spLocks noGrp="1" noChangeArrowheads="1"/>
          </p:cNvSpPr>
          <p:nvPr>
            <p:ph type="dt" idx="1"/>
          </p:nvPr>
        </p:nvSpPr>
        <p:spPr bwMode="auto">
          <a:xfrm>
            <a:off x="3970338" y="0"/>
            <a:ext cx="3038475" cy="465138"/>
          </a:xfrm>
          <a:prstGeom prst="rect">
            <a:avLst/>
          </a:prstGeom>
          <a:noFill/>
          <a:ln>
            <a:noFill/>
          </a:ln>
          <a:effectLst/>
        </p:spPr>
        <p:txBody>
          <a:bodyPr vert="horz" wrap="square" lIns="65773" tIns="32886" rIns="65773" bIns="32886" numCol="1" anchor="t" anchorCtr="0" compatLnSpc="1">
            <a:prstTxWarp prst="textNoShape">
              <a:avLst/>
            </a:prstTxWarp>
          </a:bodyPr>
          <a:lstStyle>
            <a:lvl1pPr algn="r" eaLnBrk="1" hangingPunct="1">
              <a:defRPr sz="900">
                <a:latin typeface="Arial" charset="0"/>
              </a:defRPr>
            </a:lvl1pPr>
          </a:lstStyle>
          <a:p>
            <a:pPr>
              <a:defRPr/>
            </a:pPr>
            <a:endParaRPr lang="en-US" altLang="en-US"/>
          </a:p>
        </p:txBody>
      </p:sp>
      <p:sp>
        <p:nvSpPr>
          <p:cNvPr id="2052" name="Rectangle 4">
            <a:extLst>
              <a:ext uri="{FF2B5EF4-FFF2-40B4-BE49-F238E27FC236}">
                <a16:creationId xmlns:a16="http://schemas.microsoft.com/office/drawing/2014/main" id="{D4ABCB49-4B83-01D2-BEE3-6418CE34D22D}"/>
              </a:ext>
            </a:extLst>
          </p:cNvPr>
          <p:cNvSpPr>
            <a:spLocks noGrp="1" noRot="1" noChangeAspect="1" noChangeArrowheads="1" noTextEdit="1"/>
          </p:cNvSpPr>
          <p:nvPr>
            <p:ph type="sldImg" idx="2"/>
          </p:nvPr>
        </p:nvSpPr>
        <p:spPr bwMode="auto">
          <a:xfrm>
            <a:off x="1179513" y="696913"/>
            <a:ext cx="4651375" cy="3487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3AEFF5B1-978B-4FCB-809A-0A9B16316B08}"/>
              </a:ext>
            </a:extLst>
          </p:cNvPr>
          <p:cNvSpPr>
            <a:spLocks noGrp="1" noChangeArrowheads="1"/>
          </p:cNvSpPr>
          <p:nvPr>
            <p:ph type="body" sz="quarter" idx="3"/>
          </p:nvPr>
        </p:nvSpPr>
        <p:spPr bwMode="auto">
          <a:xfrm>
            <a:off x="701675" y="4414838"/>
            <a:ext cx="5607050" cy="4184650"/>
          </a:xfrm>
          <a:prstGeom prst="rect">
            <a:avLst/>
          </a:prstGeom>
          <a:noFill/>
          <a:ln>
            <a:noFill/>
          </a:ln>
          <a:effectLst/>
        </p:spPr>
        <p:txBody>
          <a:bodyPr vert="horz" wrap="square" lIns="65773" tIns="32886" rIns="65773" bIns="3288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0D446B6E-8425-4DCC-9B08-E6B619C573D6}"/>
              </a:ext>
            </a:extLst>
          </p:cNvPr>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65773" tIns="32886" rIns="65773" bIns="32886" numCol="1" anchor="b" anchorCtr="0" compatLnSpc="1">
            <a:prstTxWarp prst="textNoShape">
              <a:avLst/>
            </a:prstTxWarp>
          </a:bodyPr>
          <a:lstStyle>
            <a:lvl1pPr eaLnBrk="1" hangingPunct="1">
              <a:defRPr sz="900">
                <a:latin typeface="Arial" charset="0"/>
              </a:defRPr>
            </a:lvl1pPr>
          </a:lstStyle>
          <a:p>
            <a:pPr>
              <a:defRPr/>
            </a:pPr>
            <a:endParaRPr lang="en-US" altLang="en-US"/>
          </a:p>
        </p:txBody>
      </p:sp>
      <p:sp>
        <p:nvSpPr>
          <p:cNvPr id="3079" name="Rectangle 7">
            <a:extLst>
              <a:ext uri="{FF2B5EF4-FFF2-40B4-BE49-F238E27FC236}">
                <a16:creationId xmlns:a16="http://schemas.microsoft.com/office/drawing/2014/main" id="{BC6756A4-4778-4C4F-BA4F-039D451C75AF}"/>
              </a:ext>
            </a:extLst>
          </p:cNvPr>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65773" tIns="32886" rIns="65773" bIns="32886" numCol="1" anchor="b" anchorCtr="0" compatLnSpc="1">
            <a:prstTxWarp prst="textNoShape">
              <a:avLst/>
            </a:prstTxWarp>
          </a:bodyPr>
          <a:lstStyle>
            <a:lvl1pPr algn="r" eaLnBrk="1" hangingPunct="1">
              <a:defRPr sz="900"/>
            </a:lvl1pPr>
          </a:lstStyle>
          <a:p>
            <a:fld id="{E82F3CC6-4700-40A2-9C1E-D1F1F485610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FA2E3E8F-C162-0978-ADD3-D8BDA445C6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533400" indent="-204788">
              <a:spcBef>
                <a:spcPct val="30000"/>
              </a:spcBef>
              <a:defRPr sz="1200">
                <a:solidFill>
                  <a:schemeClr val="tx1"/>
                </a:solidFill>
                <a:latin typeface="Arial" panose="020B0604020202020204" pitchFamily="34" charset="0"/>
              </a:defRPr>
            </a:lvl2pPr>
            <a:lvl3pPr marL="820738" indent="-163513">
              <a:spcBef>
                <a:spcPct val="30000"/>
              </a:spcBef>
              <a:defRPr sz="1200">
                <a:solidFill>
                  <a:schemeClr val="tx1"/>
                </a:solidFill>
                <a:latin typeface="Arial" panose="020B0604020202020204" pitchFamily="34" charset="0"/>
              </a:defRPr>
            </a:lvl3pPr>
            <a:lvl4pPr marL="1150938" indent="-163513">
              <a:spcBef>
                <a:spcPct val="30000"/>
              </a:spcBef>
              <a:defRPr sz="1200">
                <a:solidFill>
                  <a:schemeClr val="tx1"/>
                </a:solidFill>
                <a:latin typeface="Arial" panose="020B0604020202020204" pitchFamily="34" charset="0"/>
              </a:defRPr>
            </a:lvl4pPr>
            <a:lvl5pPr marL="1479550" indent="-163513">
              <a:spcBef>
                <a:spcPct val="30000"/>
              </a:spcBef>
              <a:defRPr sz="1200">
                <a:solidFill>
                  <a:schemeClr val="tx1"/>
                </a:solidFill>
                <a:latin typeface="Arial" panose="020B0604020202020204" pitchFamily="34" charset="0"/>
              </a:defRPr>
            </a:lvl5pPr>
            <a:lvl6pPr marL="1936750" indent="-163513" eaLnBrk="0" fontAlgn="base" hangingPunct="0">
              <a:spcBef>
                <a:spcPct val="30000"/>
              </a:spcBef>
              <a:spcAft>
                <a:spcPct val="0"/>
              </a:spcAft>
              <a:defRPr sz="1200">
                <a:solidFill>
                  <a:schemeClr val="tx1"/>
                </a:solidFill>
                <a:latin typeface="Arial" panose="020B0604020202020204" pitchFamily="34" charset="0"/>
              </a:defRPr>
            </a:lvl6pPr>
            <a:lvl7pPr marL="2393950" indent="-163513" eaLnBrk="0" fontAlgn="base" hangingPunct="0">
              <a:spcBef>
                <a:spcPct val="30000"/>
              </a:spcBef>
              <a:spcAft>
                <a:spcPct val="0"/>
              </a:spcAft>
              <a:defRPr sz="1200">
                <a:solidFill>
                  <a:schemeClr val="tx1"/>
                </a:solidFill>
                <a:latin typeface="Arial" panose="020B0604020202020204" pitchFamily="34" charset="0"/>
              </a:defRPr>
            </a:lvl7pPr>
            <a:lvl8pPr marL="2851150" indent="-163513" eaLnBrk="0" fontAlgn="base" hangingPunct="0">
              <a:spcBef>
                <a:spcPct val="30000"/>
              </a:spcBef>
              <a:spcAft>
                <a:spcPct val="0"/>
              </a:spcAft>
              <a:defRPr sz="1200">
                <a:solidFill>
                  <a:schemeClr val="tx1"/>
                </a:solidFill>
                <a:latin typeface="Arial" panose="020B0604020202020204" pitchFamily="34" charset="0"/>
              </a:defRPr>
            </a:lvl8pPr>
            <a:lvl9pPr marL="3308350" indent="-1635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E04224-60CF-4BC6-868D-1C04151281F8}" type="slidenum">
              <a:rPr lang="en-US" altLang="en-US" sz="900"/>
              <a:pPr>
                <a:spcBef>
                  <a:spcPct val="0"/>
                </a:spcBef>
              </a:pPr>
              <a:t>1</a:t>
            </a:fld>
            <a:endParaRPr lang="en-US" altLang="en-US" sz="900"/>
          </a:p>
        </p:txBody>
      </p:sp>
      <p:sp>
        <p:nvSpPr>
          <p:cNvPr id="4099" name="Rectangle 2">
            <a:extLst>
              <a:ext uri="{FF2B5EF4-FFF2-40B4-BE49-F238E27FC236}">
                <a16:creationId xmlns:a16="http://schemas.microsoft.com/office/drawing/2014/main" id="{E2E8763D-0008-C578-7572-4CBE121EC78E}"/>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F6FA5F2E-F3C2-3D25-C84B-E3A0B12662C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423ED9F-F7E3-D5FF-C1DC-D3AA0280B3B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040203F-FDBA-4D0B-B03C-B4B832E8F0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5B4E466-CA82-9D88-8468-7132820D3483}"/>
              </a:ext>
            </a:extLst>
          </p:cNvPr>
          <p:cNvSpPr>
            <a:spLocks noGrp="1" noChangeArrowheads="1"/>
          </p:cNvSpPr>
          <p:nvPr>
            <p:ph type="sldNum" sz="quarter" idx="12"/>
          </p:nvPr>
        </p:nvSpPr>
        <p:spPr>
          <a:ln/>
        </p:spPr>
        <p:txBody>
          <a:bodyPr/>
          <a:lstStyle>
            <a:lvl1pPr>
              <a:defRPr/>
            </a:lvl1pPr>
          </a:lstStyle>
          <a:p>
            <a:fld id="{AC9B776C-F387-4258-885C-D17DF24ED1A3}" type="slidenum">
              <a:rPr lang="en-US" altLang="en-US"/>
              <a:pPr/>
              <a:t>‹#›</a:t>
            </a:fld>
            <a:endParaRPr lang="en-US" altLang="en-US"/>
          </a:p>
        </p:txBody>
      </p:sp>
    </p:spTree>
    <p:extLst>
      <p:ext uri="{BB962C8B-B14F-4D97-AF65-F5344CB8AC3E}">
        <p14:creationId xmlns:p14="http://schemas.microsoft.com/office/powerpoint/2010/main" val="1682938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2441CE7-1CEC-C1F9-BEEB-996E0D670FF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2D3FCA8-B081-9BD0-3297-8E75957F83C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5DDCEE0-F3CC-4F25-B41A-F10F9CCBF105}"/>
              </a:ext>
            </a:extLst>
          </p:cNvPr>
          <p:cNvSpPr>
            <a:spLocks noGrp="1" noChangeArrowheads="1"/>
          </p:cNvSpPr>
          <p:nvPr>
            <p:ph type="sldNum" sz="quarter" idx="12"/>
          </p:nvPr>
        </p:nvSpPr>
        <p:spPr>
          <a:ln/>
        </p:spPr>
        <p:txBody>
          <a:bodyPr/>
          <a:lstStyle>
            <a:lvl1pPr>
              <a:defRPr/>
            </a:lvl1pPr>
          </a:lstStyle>
          <a:p>
            <a:fld id="{440E3B36-8086-4E43-A03A-98CC4FE8F269}" type="slidenum">
              <a:rPr lang="en-US" altLang="en-US"/>
              <a:pPr/>
              <a:t>‹#›</a:t>
            </a:fld>
            <a:endParaRPr lang="en-US" altLang="en-US"/>
          </a:p>
        </p:txBody>
      </p:sp>
    </p:spTree>
    <p:extLst>
      <p:ext uri="{BB962C8B-B14F-4D97-AF65-F5344CB8AC3E}">
        <p14:creationId xmlns:p14="http://schemas.microsoft.com/office/powerpoint/2010/main" val="2319544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0B7FB5C-1D67-B6F8-903F-1B467DF0FB3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84553BE-39FE-25DD-EF02-48AA29313F8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7E2F0AF-B52B-EE53-2CFE-F3D5EF6FE9E6}"/>
              </a:ext>
            </a:extLst>
          </p:cNvPr>
          <p:cNvSpPr>
            <a:spLocks noGrp="1" noChangeArrowheads="1"/>
          </p:cNvSpPr>
          <p:nvPr>
            <p:ph type="sldNum" sz="quarter" idx="12"/>
          </p:nvPr>
        </p:nvSpPr>
        <p:spPr>
          <a:ln/>
        </p:spPr>
        <p:txBody>
          <a:bodyPr/>
          <a:lstStyle>
            <a:lvl1pPr>
              <a:defRPr/>
            </a:lvl1pPr>
          </a:lstStyle>
          <a:p>
            <a:fld id="{306502BC-EA7A-4D3B-898D-A3377354538E}" type="slidenum">
              <a:rPr lang="en-US" altLang="en-US"/>
              <a:pPr/>
              <a:t>‹#›</a:t>
            </a:fld>
            <a:endParaRPr lang="en-US" altLang="en-US"/>
          </a:p>
        </p:txBody>
      </p:sp>
    </p:spTree>
    <p:extLst>
      <p:ext uri="{BB962C8B-B14F-4D97-AF65-F5344CB8AC3E}">
        <p14:creationId xmlns:p14="http://schemas.microsoft.com/office/powerpoint/2010/main" val="2901030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5513" y="7681913"/>
            <a:ext cx="19673887" cy="21724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681913"/>
            <a:ext cx="19675475" cy="21724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32246E3-E40B-75B3-CBE4-2E61F96CF36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59A5F72-D2B8-D7A0-04FE-37A43215D17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7C785CD-9BBB-CBAD-70B6-3688FC28EDCB}"/>
              </a:ext>
            </a:extLst>
          </p:cNvPr>
          <p:cNvSpPr>
            <a:spLocks noGrp="1" noChangeArrowheads="1"/>
          </p:cNvSpPr>
          <p:nvPr>
            <p:ph type="sldNum" sz="quarter" idx="12"/>
          </p:nvPr>
        </p:nvSpPr>
        <p:spPr>
          <a:ln/>
        </p:spPr>
        <p:txBody>
          <a:bodyPr/>
          <a:lstStyle>
            <a:lvl1pPr>
              <a:defRPr/>
            </a:lvl1pPr>
          </a:lstStyle>
          <a:p>
            <a:fld id="{CC577D34-7654-48DB-9100-4031066F0569}" type="slidenum">
              <a:rPr lang="en-US" altLang="en-US"/>
              <a:pPr/>
              <a:t>‹#›</a:t>
            </a:fld>
            <a:endParaRPr lang="en-US" altLang="en-US"/>
          </a:p>
        </p:txBody>
      </p:sp>
    </p:spTree>
    <p:extLst>
      <p:ext uri="{BB962C8B-B14F-4D97-AF65-F5344CB8AC3E}">
        <p14:creationId xmlns:p14="http://schemas.microsoft.com/office/powerpoint/2010/main" val="1798648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BBDBCE7-89FD-5CE8-D761-2367F66288B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23A945DD-CF1E-0D0F-3DDD-AD33CAE9245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2141575-7F13-0608-25A8-A00C458D4FBF}"/>
              </a:ext>
            </a:extLst>
          </p:cNvPr>
          <p:cNvSpPr>
            <a:spLocks noGrp="1" noChangeArrowheads="1"/>
          </p:cNvSpPr>
          <p:nvPr>
            <p:ph type="sldNum" sz="quarter" idx="12"/>
          </p:nvPr>
        </p:nvSpPr>
        <p:spPr>
          <a:ln/>
        </p:spPr>
        <p:txBody>
          <a:bodyPr/>
          <a:lstStyle>
            <a:lvl1pPr>
              <a:defRPr/>
            </a:lvl1pPr>
          </a:lstStyle>
          <a:p>
            <a:fld id="{AF6B0610-AF5A-4C65-93D9-2DFF5C3F871B}" type="slidenum">
              <a:rPr lang="en-US" altLang="en-US"/>
              <a:pPr/>
              <a:t>‹#›</a:t>
            </a:fld>
            <a:endParaRPr lang="en-US" altLang="en-US"/>
          </a:p>
        </p:txBody>
      </p:sp>
    </p:spTree>
    <p:extLst>
      <p:ext uri="{BB962C8B-B14F-4D97-AF65-F5344CB8AC3E}">
        <p14:creationId xmlns:p14="http://schemas.microsoft.com/office/powerpoint/2010/main" val="2802450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A06C8CA-AA91-B2AF-DFD4-41FBC343ED8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BDE95217-7F64-9715-87B8-E0EB21B8351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E4E0A165-D3FB-634C-3DB2-5439578F7630}"/>
              </a:ext>
            </a:extLst>
          </p:cNvPr>
          <p:cNvSpPr>
            <a:spLocks noGrp="1" noChangeArrowheads="1"/>
          </p:cNvSpPr>
          <p:nvPr>
            <p:ph type="sldNum" sz="quarter" idx="12"/>
          </p:nvPr>
        </p:nvSpPr>
        <p:spPr>
          <a:ln/>
        </p:spPr>
        <p:txBody>
          <a:bodyPr/>
          <a:lstStyle>
            <a:lvl1pPr>
              <a:defRPr/>
            </a:lvl1pPr>
          </a:lstStyle>
          <a:p>
            <a:fld id="{B96B10E2-B2AD-4AE6-99A3-A6671CE02887}" type="slidenum">
              <a:rPr lang="en-US" altLang="en-US"/>
              <a:pPr/>
              <a:t>‹#›</a:t>
            </a:fld>
            <a:endParaRPr lang="en-US" altLang="en-US"/>
          </a:p>
        </p:txBody>
      </p:sp>
    </p:spTree>
    <p:extLst>
      <p:ext uri="{BB962C8B-B14F-4D97-AF65-F5344CB8AC3E}">
        <p14:creationId xmlns:p14="http://schemas.microsoft.com/office/powerpoint/2010/main" val="1542458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D772929-3CA7-9E79-DD5A-591C3F2ADC3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F5C64E0E-DCC0-4B57-7082-BBE50972684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8954A29F-201C-4D14-4FC4-ACED603D1320}"/>
              </a:ext>
            </a:extLst>
          </p:cNvPr>
          <p:cNvSpPr>
            <a:spLocks noGrp="1" noChangeArrowheads="1"/>
          </p:cNvSpPr>
          <p:nvPr>
            <p:ph type="sldNum" sz="quarter" idx="12"/>
          </p:nvPr>
        </p:nvSpPr>
        <p:spPr>
          <a:ln/>
        </p:spPr>
        <p:txBody>
          <a:bodyPr/>
          <a:lstStyle>
            <a:lvl1pPr>
              <a:defRPr/>
            </a:lvl1pPr>
          </a:lstStyle>
          <a:p>
            <a:fld id="{66E45C07-A02E-4F11-ABCD-4163E15F0C76}" type="slidenum">
              <a:rPr lang="en-US" altLang="en-US"/>
              <a:pPr/>
              <a:t>‹#›</a:t>
            </a:fld>
            <a:endParaRPr lang="en-US" altLang="en-US"/>
          </a:p>
        </p:txBody>
      </p:sp>
    </p:spTree>
    <p:extLst>
      <p:ext uri="{BB962C8B-B14F-4D97-AF65-F5344CB8AC3E}">
        <p14:creationId xmlns:p14="http://schemas.microsoft.com/office/powerpoint/2010/main" val="35368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902949B-F09C-54E8-1781-A2985F3C6B3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ED976D3-0C5F-EAFA-B424-E1AFDB63B31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57A3B92-1FB8-D94C-58F5-62A9170205B7}"/>
              </a:ext>
            </a:extLst>
          </p:cNvPr>
          <p:cNvSpPr>
            <a:spLocks noGrp="1" noChangeArrowheads="1"/>
          </p:cNvSpPr>
          <p:nvPr>
            <p:ph type="sldNum" sz="quarter" idx="12"/>
          </p:nvPr>
        </p:nvSpPr>
        <p:spPr>
          <a:ln/>
        </p:spPr>
        <p:txBody>
          <a:bodyPr/>
          <a:lstStyle>
            <a:lvl1pPr>
              <a:defRPr/>
            </a:lvl1pPr>
          </a:lstStyle>
          <a:p>
            <a:fld id="{B4BD826F-E88D-46DD-BD7E-BBBAD3B87B5E}" type="slidenum">
              <a:rPr lang="en-US" altLang="en-US"/>
              <a:pPr/>
              <a:t>‹#›</a:t>
            </a:fld>
            <a:endParaRPr lang="en-US" altLang="en-US"/>
          </a:p>
        </p:txBody>
      </p:sp>
    </p:spTree>
    <p:extLst>
      <p:ext uri="{BB962C8B-B14F-4D97-AF65-F5344CB8AC3E}">
        <p14:creationId xmlns:p14="http://schemas.microsoft.com/office/powerpoint/2010/main" val="62416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AEC2FDF-FD28-DF20-DAA3-0016C0D67AA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92BA4F51-9A91-AD06-7316-3AC767F8A3C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FBBE5FC3-136C-63B3-AC35-E43DC99B7969}"/>
              </a:ext>
            </a:extLst>
          </p:cNvPr>
          <p:cNvSpPr>
            <a:spLocks noGrp="1" noChangeArrowheads="1"/>
          </p:cNvSpPr>
          <p:nvPr>
            <p:ph type="sldNum" sz="quarter" idx="12"/>
          </p:nvPr>
        </p:nvSpPr>
        <p:spPr>
          <a:ln/>
        </p:spPr>
        <p:txBody>
          <a:bodyPr/>
          <a:lstStyle>
            <a:lvl1pPr>
              <a:defRPr/>
            </a:lvl1pPr>
          </a:lstStyle>
          <a:p>
            <a:fld id="{10555C1B-46C7-4495-82EF-17C5E51253E0}" type="slidenum">
              <a:rPr lang="en-US" altLang="en-US"/>
              <a:pPr/>
              <a:t>‹#›</a:t>
            </a:fld>
            <a:endParaRPr lang="en-US" altLang="en-US"/>
          </a:p>
        </p:txBody>
      </p:sp>
    </p:spTree>
    <p:extLst>
      <p:ext uri="{BB962C8B-B14F-4D97-AF65-F5344CB8AC3E}">
        <p14:creationId xmlns:p14="http://schemas.microsoft.com/office/powerpoint/2010/main" val="3327799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6AB0B06-4A33-DF34-B60F-2BD73431DE5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12DC9F0-CB78-3D18-ADDA-ECA12D71648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6A1C35C-3E55-1808-85AC-DE5E02F42103}"/>
              </a:ext>
            </a:extLst>
          </p:cNvPr>
          <p:cNvSpPr>
            <a:spLocks noGrp="1" noChangeArrowheads="1"/>
          </p:cNvSpPr>
          <p:nvPr>
            <p:ph type="sldNum" sz="quarter" idx="12"/>
          </p:nvPr>
        </p:nvSpPr>
        <p:spPr>
          <a:ln/>
        </p:spPr>
        <p:txBody>
          <a:bodyPr/>
          <a:lstStyle>
            <a:lvl1pPr>
              <a:defRPr/>
            </a:lvl1pPr>
          </a:lstStyle>
          <a:p>
            <a:fld id="{53490116-DE3F-47E2-8A13-8CC2D1F1791B}" type="slidenum">
              <a:rPr lang="en-US" altLang="en-US"/>
              <a:pPr/>
              <a:t>‹#›</a:t>
            </a:fld>
            <a:endParaRPr lang="en-US" altLang="en-US"/>
          </a:p>
        </p:txBody>
      </p:sp>
    </p:spTree>
    <p:extLst>
      <p:ext uri="{BB962C8B-B14F-4D97-AF65-F5344CB8AC3E}">
        <p14:creationId xmlns:p14="http://schemas.microsoft.com/office/powerpoint/2010/main" val="3971157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3025" y="1319213"/>
            <a:ext cx="9874250" cy="280876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5513" y="1319213"/>
            <a:ext cx="29475112" cy="280876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A61F87B-39D5-D368-8F92-77A30513656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710D813-D4C2-643A-799A-7359A6A320F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AC02DB8-0F57-ACED-17F4-F1D19AA0FDD1}"/>
              </a:ext>
            </a:extLst>
          </p:cNvPr>
          <p:cNvSpPr>
            <a:spLocks noGrp="1" noChangeArrowheads="1"/>
          </p:cNvSpPr>
          <p:nvPr>
            <p:ph type="sldNum" sz="quarter" idx="12"/>
          </p:nvPr>
        </p:nvSpPr>
        <p:spPr>
          <a:ln/>
        </p:spPr>
        <p:txBody>
          <a:bodyPr/>
          <a:lstStyle>
            <a:lvl1pPr>
              <a:defRPr/>
            </a:lvl1pPr>
          </a:lstStyle>
          <a:p>
            <a:fld id="{5612766C-F958-4D23-A3E7-F86671E0FBED}" type="slidenum">
              <a:rPr lang="en-US" altLang="en-US"/>
              <a:pPr/>
              <a:t>‹#›</a:t>
            </a:fld>
            <a:endParaRPr lang="en-US" altLang="en-US"/>
          </a:p>
        </p:txBody>
      </p:sp>
    </p:spTree>
    <p:extLst>
      <p:ext uri="{BB962C8B-B14F-4D97-AF65-F5344CB8AC3E}">
        <p14:creationId xmlns:p14="http://schemas.microsoft.com/office/powerpoint/2010/main" val="2108244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2016EDA-C18C-9C90-8626-AD0C15348E24}"/>
              </a:ext>
            </a:extLst>
          </p:cNvPr>
          <p:cNvSpPr>
            <a:spLocks noGrp="1" noChangeArrowheads="1"/>
          </p:cNvSpPr>
          <p:nvPr>
            <p:ph type="title"/>
          </p:nvPr>
        </p:nvSpPr>
        <p:spPr bwMode="auto">
          <a:xfrm>
            <a:off x="2195513" y="1319213"/>
            <a:ext cx="39501762"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70253" tIns="235127" rIns="470253" bIns="235127"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8B0CC38-A2FF-EF8D-C147-C1158AE1C780}"/>
              </a:ext>
            </a:extLst>
          </p:cNvPr>
          <p:cNvSpPr>
            <a:spLocks noGrp="1" noChangeArrowheads="1"/>
          </p:cNvSpPr>
          <p:nvPr>
            <p:ph type="body" idx="1"/>
          </p:nvPr>
        </p:nvSpPr>
        <p:spPr bwMode="auto">
          <a:xfrm>
            <a:off x="2195513" y="7681913"/>
            <a:ext cx="39501762" cy="217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70253" tIns="235127" rIns="470253" bIns="23512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29BE8B3-3F82-4EE3-B83A-73336B690DB5}"/>
              </a:ext>
            </a:extLst>
          </p:cNvPr>
          <p:cNvSpPr>
            <a:spLocks noGrp="1" noChangeArrowheads="1"/>
          </p:cNvSpPr>
          <p:nvPr>
            <p:ph type="dt" sz="half" idx="2"/>
          </p:nvPr>
        </p:nvSpPr>
        <p:spPr bwMode="auto">
          <a:xfrm>
            <a:off x="2195513" y="29978350"/>
            <a:ext cx="10240962" cy="2286000"/>
          </a:xfrm>
          <a:prstGeom prst="rect">
            <a:avLst/>
          </a:prstGeom>
          <a:noFill/>
          <a:ln>
            <a:noFill/>
          </a:ln>
          <a:effectLst/>
        </p:spPr>
        <p:txBody>
          <a:bodyPr vert="horz" wrap="square" lIns="470253" tIns="235127" rIns="470253" bIns="235127" numCol="1" anchor="t" anchorCtr="0" compatLnSpc="1">
            <a:prstTxWarp prst="textNoShape">
              <a:avLst/>
            </a:prstTxWarp>
          </a:bodyPr>
          <a:lstStyle>
            <a:lvl1pPr eaLnBrk="1" hangingPunct="1">
              <a:defRPr sz="7200">
                <a:latin typeface="Arial" charset="0"/>
              </a:defRPr>
            </a:lvl1pPr>
          </a:lstStyle>
          <a:p>
            <a:pPr>
              <a:defRPr/>
            </a:pPr>
            <a:endParaRPr lang="en-US" altLang="en-US"/>
          </a:p>
        </p:txBody>
      </p:sp>
      <p:sp>
        <p:nvSpPr>
          <p:cNvPr id="1029" name="Rectangle 5">
            <a:extLst>
              <a:ext uri="{FF2B5EF4-FFF2-40B4-BE49-F238E27FC236}">
                <a16:creationId xmlns:a16="http://schemas.microsoft.com/office/drawing/2014/main" id="{4CBF4105-1537-4D34-8A2D-4EEE423033B0}"/>
              </a:ext>
            </a:extLst>
          </p:cNvPr>
          <p:cNvSpPr>
            <a:spLocks noGrp="1" noChangeArrowheads="1"/>
          </p:cNvSpPr>
          <p:nvPr>
            <p:ph type="ftr" sz="quarter" idx="3"/>
          </p:nvPr>
        </p:nvSpPr>
        <p:spPr bwMode="auto">
          <a:xfrm>
            <a:off x="14997113" y="29978350"/>
            <a:ext cx="13898562" cy="2286000"/>
          </a:xfrm>
          <a:prstGeom prst="rect">
            <a:avLst/>
          </a:prstGeom>
          <a:noFill/>
          <a:ln>
            <a:noFill/>
          </a:ln>
          <a:effectLst/>
        </p:spPr>
        <p:txBody>
          <a:bodyPr vert="horz" wrap="square" lIns="470253" tIns="235127" rIns="470253" bIns="235127" numCol="1" anchor="t" anchorCtr="0" compatLnSpc="1">
            <a:prstTxWarp prst="textNoShape">
              <a:avLst/>
            </a:prstTxWarp>
          </a:bodyPr>
          <a:lstStyle>
            <a:lvl1pPr algn="ctr" eaLnBrk="1" hangingPunct="1">
              <a:defRPr sz="7200">
                <a:latin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B1B17DE4-645D-478B-A3E7-FBF84F85DB18}"/>
              </a:ext>
            </a:extLst>
          </p:cNvPr>
          <p:cNvSpPr>
            <a:spLocks noGrp="1" noChangeArrowheads="1"/>
          </p:cNvSpPr>
          <p:nvPr>
            <p:ph type="sldNum" sz="quarter" idx="4"/>
          </p:nvPr>
        </p:nvSpPr>
        <p:spPr bwMode="auto">
          <a:xfrm>
            <a:off x="31456313" y="29978350"/>
            <a:ext cx="10240962" cy="2286000"/>
          </a:xfrm>
          <a:prstGeom prst="rect">
            <a:avLst/>
          </a:prstGeom>
          <a:noFill/>
          <a:ln>
            <a:noFill/>
          </a:ln>
          <a:effectLst/>
        </p:spPr>
        <p:txBody>
          <a:bodyPr vert="horz" wrap="square" lIns="470253" tIns="235127" rIns="470253" bIns="235127" numCol="1" anchor="t" anchorCtr="0" compatLnSpc="1">
            <a:prstTxWarp prst="textNoShape">
              <a:avLst/>
            </a:prstTxWarp>
          </a:bodyPr>
          <a:lstStyle>
            <a:lvl1pPr algn="r" eaLnBrk="1" hangingPunct="1">
              <a:defRPr sz="7200"/>
            </a:lvl1pPr>
          </a:lstStyle>
          <a:p>
            <a:fld id="{007EF487-5394-4DC2-93A4-ED48B798A0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703763" rtl="0" eaLnBrk="0" fontAlgn="base" hangingPunct="0">
        <a:spcBef>
          <a:spcPct val="0"/>
        </a:spcBef>
        <a:spcAft>
          <a:spcPct val="0"/>
        </a:spcAft>
        <a:defRPr sz="22700">
          <a:solidFill>
            <a:schemeClr val="tx2"/>
          </a:solidFill>
          <a:latin typeface="+mj-lt"/>
          <a:ea typeface="+mj-ea"/>
          <a:cs typeface="+mj-cs"/>
        </a:defRPr>
      </a:lvl1pPr>
      <a:lvl2pPr algn="ctr" defTabSz="4703763" rtl="0" eaLnBrk="0" fontAlgn="base" hangingPunct="0">
        <a:spcBef>
          <a:spcPct val="0"/>
        </a:spcBef>
        <a:spcAft>
          <a:spcPct val="0"/>
        </a:spcAft>
        <a:defRPr sz="22700">
          <a:solidFill>
            <a:schemeClr val="tx2"/>
          </a:solidFill>
          <a:latin typeface="Arial" pitchFamily="34" charset="0"/>
        </a:defRPr>
      </a:lvl2pPr>
      <a:lvl3pPr algn="ctr" defTabSz="4703763" rtl="0" eaLnBrk="0" fontAlgn="base" hangingPunct="0">
        <a:spcBef>
          <a:spcPct val="0"/>
        </a:spcBef>
        <a:spcAft>
          <a:spcPct val="0"/>
        </a:spcAft>
        <a:defRPr sz="22700">
          <a:solidFill>
            <a:schemeClr val="tx2"/>
          </a:solidFill>
          <a:latin typeface="Arial" pitchFamily="34" charset="0"/>
        </a:defRPr>
      </a:lvl3pPr>
      <a:lvl4pPr algn="ctr" defTabSz="4703763" rtl="0" eaLnBrk="0" fontAlgn="base" hangingPunct="0">
        <a:spcBef>
          <a:spcPct val="0"/>
        </a:spcBef>
        <a:spcAft>
          <a:spcPct val="0"/>
        </a:spcAft>
        <a:defRPr sz="22700">
          <a:solidFill>
            <a:schemeClr val="tx2"/>
          </a:solidFill>
          <a:latin typeface="Arial" pitchFamily="34" charset="0"/>
        </a:defRPr>
      </a:lvl4pPr>
      <a:lvl5pPr algn="ctr" defTabSz="4703763" rtl="0" eaLnBrk="0" fontAlgn="base" hangingPunct="0">
        <a:spcBef>
          <a:spcPct val="0"/>
        </a:spcBef>
        <a:spcAft>
          <a:spcPct val="0"/>
        </a:spcAft>
        <a:defRPr sz="22700">
          <a:solidFill>
            <a:schemeClr val="tx2"/>
          </a:solidFill>
          <a:latin typeface="Arial" pitchFamily="34" charset="0"/>
        </a:defRPr>
      </a:lvl5pPr>
      <a:lvl6pPr marL="457200" algn="ctr" defTabSz="4703763" rtl="0" fontAlgn="base">
        <a:spcBef>
          <a:spcPct val="0"/>
        </a:spcBef>
        <a:spcAft>
          <a:spcPct val="0"/>
        </a:spcAft>
        <a:defRPr sz="22700">
          <a:solidFill>
            <a:schemeClr val="tx2"/>
          </a:solidFill>
          <a:latin typeface="Arial" pitchFamily="34" charset="0"/>
        </a:defRPr>
      </a:lvl6pPr>
      <a:lvl7pPr marL="914400" algn="ctr" defTabSz="4703763" rtl="0" fontAlgn="base">
        <a:spcBef>
          <a:spcPct val="0"/>
        </a:spcBef>
        <a:spcAft>
          <a:spcPct val="0"/>
        </a:spcAft>
        <a:defRPr sz="22700">
          <a:solidFill>
            <a:schemeClr val="tx2"/>
          </a:solidFill>
          <a:latin typeface="Arial" pitchFamily="34" charset="0"/>
        </a:defRPr>
      </a:lvl7pPr>
      <a:lvl8pPr marL="1371600" algn="ctr" defTabSz="4703763" rtl="0" fontAlgn="base">
        <a:spcBef>
          <a:spcPct val="0"/>
        </a:spcBef>
        <a:spcAft>
          <a:spcPct val="0"/>
        </a:spcAft>
        <a:defRPr sz="22700">
          <a:solidFill>
            <a:schemeClr val="tx2"/>
          </a:solidFill>
          <a:latin typeface="Arial" pitchFamily="34" charset="0"/>
        </a:defRPr>
      </a:lvl8pPr>
      <a:lvl9pPr marL="1828800" algn="ctr" defTabSz="4703763" rtl="0" fontAlgn="base">
        <a:spcBef>
          <a:spcPct val="0"/>
        </a:spcBef>
        <a:spcAft>
          <a:spcPct val="0"/>
        </a:spcAft>
        <a:defRPr sz="22700">
          <a:solidFill>
            <a:schemeClr val="tx2"/>
          </a:solidFill>
          <a:latin typeface="Arial" pitchFamily="34" charset="0"/>
        </a:defRPr>
      </a:lvl9pPr>
    </p:titleStyle>
    <p:bodyStyle>
      <a:lvl1pPr marL="1765300" indent="-1765300" algn="l" defTabSz="4703763" rtl="0" eaLnBrk="0" fontAlgn="base" hangingPunct="0">
        <a:spcBef>
          <a:spcPct val="20000"/>
        </a:spcBef>
        <a:spcAft>
          <a:spcPct val="0"/>
        </a:spcAft>
        <a:buChar char="•"/>
        <a:defRPr sz="16500">
          <a:solidFill>
            <a:schemeClr val="tx1"/>
          </a:solidFill>
          <a:latin typeface="+mn-lt"/>
          <a:ea typeface="+mn-ea"/>
          <a:cs typeface="+mn-cs"/>
        </a:defRPr>
      </a:lvl1pPr>
      <a:lvl2pPr marL="3822700" indent="-1471613" algn="l" defTabSz="4703763" rtl="0" eaLnBrk="0" fontAlgn="base" hangingPunct="0">
        <a:spcBef>
          <a:spcPct val="20000"/>
        </a:spcBef>
        <a:spcAft>
          <a:spcPct val="0"/>
        </a:spcAft>
        <a:buChar char="–"/>
        <a:defRPr sz="14400">
          <a:solidFill>
            <a:schemeClr val="tx1"/>
          </a:solidFill>
          <a:latin typeface="+mn-lt"/>
        </a:defRPr>
      </a:lvl2pPr>
      <a:lvl3pPr marL="5880100" indent="-1176338" algn="l" defTabSz="4703763" rtl="0" eaLnBrk="0" fontAlgn="base" hangingPunct="0">
        <a:spcBef>
          <a:spcPct val="20000"/>
        </a:spcBef>
        <a:spcAft>
          <a:spcPct val="0"/>
        </a:spcAft>
        <a:buChar char="•"/>
        <a:defRPr sz="12300">
          <a:solidFill>
            <a:schemeClr val="tx1"/>
          </a:solidFill>
          <a:latin typeface="+mn-lt"/>
        </a:defRPr>
      </a:lvl3pPr>
      <a:lvl4pPr marL="8229600" indent="-1176338" algn="l" defTabSz="4703763" rtl="0" eaLnBrk="0" fontAlgn="base" hangingPunct="0">
        <a:spcBef>
          <a:spcPct val="20000"/>
        </a:spcBef>
        <a:spcAft>
          <a:spcPct val="0"/>
        </a:spcAft>
        <a:buChar char="–"/>
        <a:defRPr sz="10400">
          <a:solidFill>
            <a:schemeClr val="tx1"/>
          </a:solidFill>
          <a:latin typeface="+mn-lt"/>
        </a:defRPr>
      </a:lvl4pPr>
      <a:lvl5pPr marL="10580688" indent="-1174750" algn="l" defTabSz="4703763" rtl="0" eaLnBrk="0" fontAlgn="base" hangingPunct="0">
        <a:spcBef>
          <a:spcPct val="20000"/>
        </a:spcBef>
        <a:spcAft>
          <a:spcPct val="0"/>
        </a:spcAft>
        <a:buChar char="»"/>
        <a:defRPr sz="10400">
          <a:solidFill>
            <a:schemeClr val="tx1"/>
          </a:solidFill>
          <a:latin typeface="+mn-lt"/>
        </a:defRPr>
      </a:lvl5pPr>
      <a:lvl6pPr marL="11037888" indent="-1174750" algn="l" defTabSz="4703763" rtl="0" fontAlgn="base">
        <a:spcBef>
          <a:spcPct val="20000"/>
        </a:spcBef>
        <a:spcAft>
          <a:spcPct val="0"/>
        </a:spcAft>
        <a:buChar char="»"/>
        <a:defRPr sz="10400">
          <a:solidFill>
            <a:schemeClr val="tx1"/>
          </a:solidFill>
          <a:latin typeface="+mn-lt"/>
        </a:defRPr>
      </a:lvl6pPr>
      <a:lvl7pPr marL="11495088" indent="-1174750" algn="l" defTabSz="4703763" rtl="0" fontAlgn="base">
        <a:spcBef>
          <a:spcPct val="20000"/>
        </a:spcBef>
        <a:spcAft>
          <a:spcPct val="0"/>
        </a:spcAft>
        <a:buChar char="»"/>
        <a:defRPr sz="10400">
          <a:solidFill>
            <a:schemeClr val="tx1"/>
          </a:solidFill>
          <a:latin typeface="+mn-lt"/>
        </a:defRPr>
      </a:lvl7pPr>
      <a:lvl8pPr marL="11952288" indent="-1174750" algn="l" defTabSz="4703763" rtl="0" fontAlgn="base">
        <a:spcBef>
          <a:spcPct val="20000"/>
        </a:spcBef>
        <a:spcAft>
          <a:spcPct val="0"/>
        </a:spcAft>
        <a:buChar char="»"/>
        <a:defRPr sz="10400">
          <a:solidFill>
            <a:schemeClr val="tx1"/>
          </a:solidFill>
          <a:latin typeface="+mn-lt"/>
        </a:defRPr>
      </a:lvl8pPr>
      <a:lvl9pPr marL="12409488" indent="-1174750" algn="l" defTabSz="4703763" rtl="0" fontAlgn="base">
        <a:spcBef>
          <a:spcPct val="20000"/>
        </a:spcBef>
        <a:spcAft>
          <a:spcPct val="0"/>
        </a:spcAft>
        <a:buChar char="»"/>
        <a:defRPr sz="10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68000">
              <a:srgbClr val="00B0F0"/>
            </a:gs>
            <a:gs pos="68000">
              <a:srgbClr val="002060"/>
            </a:gs>
          </a:gsLst>
          <a:lin ang="0" scaled="0"/>
        </a:gradFill>
        <a:effectLst/>
      </p:bgPr>
    </p:bg>
    <p:spTree>
      <p:nvGrpSpPr>
        <p:cNvPr id="1" name=""/>
        <p:cNvGrpSpPr/>
        <p:nvPr/>
      </p:nvGrpSpPr>
      <p:grpSpPr>
        <a:xfrm>
          <a:off x="0" y="0"/>
          <a:ext cx="0" cy="0"/>
          <a:chOff x="0" y="0"/>
          <a:chExt cx="0" cy="0"/>
        </a:xfrm>
      </p:grpSpPr>
      <p:sp>
        <p:nvSpPr>
          <p:cNvPr id="3074" name="Freeform 47">
            <a:extLst>
              <a:ext uri="{FF2B5EF4-FFF2-40B4-BE49-F238E27FC236}">
                <a16:creationId xmlns:a16="http://schemas.microsoft.com/office/drawing/2014/main" id="{BD7ABB8A-663D-FA06-80FC-896575813BA9}"/>
              </a:ext>
            </a:extLst>
          </p:cNvPr>
          <p:cNvSpPr>
            <a:spLocks/>
          </p:cNvSpPr>
          <p:nvPr/>
        </p:nvSpPr>
        <p:spPr bwMode="auto">
          <a:xfrm>
            <a:off x="0" y="0"/>
            <a:ext cx="22420263" cy="7146925"/>
          </a:xfrm>
          <a:custGeom>
            <a:avLst/>
            <a:gdLst>
              <a:gd name="T0" fmla="*/ 2147483646 w 26400"/>
              <a:gd name="T1" fmla="*/ 2147483646 h 13824"/>
              <a:gd name="T2" fmla="*/ 2147483646 w 26400"/>
              <a:gd name="T3" fmla="*/ 2147483646 h 13824"/>
              <a:gd name="T4" fmla="*/ 2147483646 w 26400"/>
              <a:gd name="T5" fmla="*/ 2147483646 h 13824"/>
              <a:gd name="T6" fmla="*/ 2147483646 w 26400"/>
              <a:gd name="T7" fmla="*/ 2147483646 h 13824"/>
              <a:gd name="T8" fmla="*/ 2147483646 w 26400"/>
              <a:gd name="T9" fmla="*/ 2147483646 h 13824"/>
              <a:gd name="T10" fmla="*/ 2147483646 w 26400"/>
              <a:gd name="T11" fmla="*/ 2147483646 h 13824"/>
              <a:gd name="T12" fmla="*/ 2147483646 w 26400"/>
              <a:gd name="T13" fmla="*/ 2147483646 h 13824"/>
              <a:gd name="T14" fmla="*/ 2147483646 w 26400"/>
              <a:gd name="T15" fmla="*/ 2147483646 h 13824"/>
              <a:gd name="T16" fmla="*/ 2147483646 w 26400"/>
              <a:gd name="T17" fmla="*/ 2147483646 h 13824"/>
              <a:gd name="T18" fmla="*/ 2147483646 w 26400"/>
              <a:gd name="T19" fmla="*/ 2147483646 h 13824"/>
              <a:gd name="T20" fmla="*/ 2147483646 w 26400"/>
              <a:gd name="T21" fmla="*/ 2147483646 h 13824"/>
              <a:gd name="T22" fmla="*/ 2147483646 w 26400"/>
              <a:gd name="T23" fmla="*/ 2147483646 h 13824"/>
              <a:gd name="T24" fmla="*/ 2147483646 w 26400"/>
              <a:gd name="T25" fmla="*/ 2147483646 h 13824"/>
              <a:gd name="T26" fmla="*/ 2147483646 w 26400"/>
              <a:gd name="T27" fmla="*/ 2147483646 h 13824"/>
              <a:gd name="T28" fmla="*/ 2147483646 w 26400"/>
              <a:gd name="T29" fmla="*/ 2147483646 h 13824"/>
              <a:gd name="T30" fmla="*/ 2147483646 w 26400"/>
              <a:gd name="T31" fmla="*/ 2147483646 h 13824"/>
              <a:gd name="T32" fmla="*/ 2147483646 w 26400"/>
              <a:gd name="T33" fmla="*/ 2147483646 h 13824"/>
              <a:gd name="T34" fmla="*/ 2147483646 w 26400"/>
              <a:gd name="T35" fmla="*/ 2147483646 h 13824"/>
              <a:gd name="T36" fmla="*/ 2147483646 w 26400"/>
              <a:gd name="T37" fmla="*/ 2147483646 h 13824"/>
              <a:gd name="T38" fmla="*/ 2147483646 w 26400"/>
              <a:gd name="T39" fmla="*/ 2147483646 h 13824"/>
              <a:gd name="T40" fmla="*/ 2147483646 w 26400"/>
              <a:gd name="T41" fmla="*/ 2147483646 h 13824"/>
              <a:gd name="T42" fmla="*/ 2147483646 w 26400"/>
              <a:gd name="T43" fmla="*/ 2147483646 h 13824"/>
              <a:gd name="T44" fmla="*/ 2147483646 w 26400"/>
              <a:gd name="T45" fmla="*/ 2147483646 h 13824"/>
              <a:gd name="T46" fmla="*/ 2147483646 w 26400"/>
              <a:gd name="T47" fmla="*/ 2147483646 h 13824"/>
              <a:gd name="T48" fmla="*/ 2147483646 w 26400"/>
              <a:gd name="T49" fmla="*/ 2147483646 h 13824"/>
              <a:gd name="T50" fmla="*/ 2147483646 w 26400"/>
              <a:gd name="T51" fmla="*/ 2147483646 h 13824"/>
              <a:gd name="T52" fmla="*/ 2147483646 w 26400"/>
              <a:gd name="T53" fmla="*/ 2147483646 h 13824"/>
              <a:gd name="T54" fmla="*/ 2147483646 w 26400"/>
              <a:gd name="T55" fmla="*/ 2147483646 h 13824"/>
              <a:gd name="T56" fmla="*/ 2147483646 w 26400"/>
              <a:gd name="T57" fmla="*/ 2147483646 h 13824"/>
              <a:gd name="T58" fmla="*/ 2147483646 w 26400"/>
              <a:gd name="T59" fmla="*/ 2147483646 h 13824"/>
              <a:gd name="T60" fmla="*/ 2147483646 w 26400"/>
              <a:gd name="T61" fmla="*/ 2147483646 h 13824"/>
              <a:gd name="T62" fmla="*/ 2147483646 w 26400"/>
              <a:gd name="T63" fmla="*/ 2147483646 h 13824"/>
              <a:gd name="T64" fmla="*/ 2147483646 w 26400"/>
              <a:gd name="T65" fmla="*/ 2147483646 h 13824"/>
              <a:gd name="T66" fmla="*/ 2147483646 w 26400"/>
              <a:gd name="T67" fmla="*/ 2147483646 h 13824"/>
              <a:gd name="T68" fmla="*/ 2147483646 w 26400"/>
              <a:gd name="T69" fmla="*/ 2147483646 h 13824"/>
              <a:gd name="T70" fmla="*/ 2147483646 w 26400"/>
              <a:gd name="T71" fmla="*/ 2147483646 h 13824"/>
              <a:gd name="T72" fmla="*/ 2147483646 w 26400"/>
              <a:gd name="T73" fmla="*/ 2147483646 h 13824"/>
              <a:gd name="T74" fmla="*/ 2147483646 w 26400"/>
              <a:gd name="T75" fmla="*/ 2147483646 h 13824"/>
              <a:gd name="T76" fmla="*/ 2147483646 w 26400"/>
              <a:gd name="T77" fmla="*/ 2147483646 h 13824"/>
              <a:gd name="T78" fmla="*/ 2147483646 w 26400"/>
              <a:gd name="T79" fmla="*/ 2147483646 h 13824"/>
              <a:gd name="T80" fmla="*/ 2147483646 w 26400"/>
              <a:gd name="T81" fmla="*/ 2147483646 h 13824"/>
              <a:gd name="T82" fmla="*/ 2147483646 w 26400"/>
              <a:gd name="T83" fmla="*/ 2147483646 h 13824"/>
              <a:gd name="T84" fmla="*/ 2147483646 w 26400"/>
              <a:gd name="T85" fmla="*/ 2147483646 h 13824"/>
              <a:gd name="T86" fmla="*/ 2147483646 w 26400"/>
              <a:gd name="T87" fmla="*/ 2147483646 h 13824"/>
              <a:gd name="T88" fmla="*/ 2147483646 w 26400"/>
              <a:gd name="T89" fmla="*/ 2147483646 h 13824"/>
              <a:gd name="T90" fmla="*/ 2147483646 w 26400"/>
              <a:gd name="T91" fmla="*/ 2147483646 h 13824"/>
              <a:gd name="T92" fmla="*/ 2147483646 w 26400"/>
              <a:gd name="T93" fmla="*/ 2147483646 h 13824"/>
              <a:gd name="T94" fmla="*/ 2147483646 w 26400"/>
              <a:gd name="T95" fmla="*/ 2147483646 h 13824"/>
              <a:gd name="T96" fmla="*/ 2147483646 w 26400"/>
              <a:gd name="T97" fmla="*/ 2147483646 h 13824"/>
              <a:gd name="T98" fmla="*/ 2147483646 w 26400"/>
              <a:gd name="T99" fmla="*/ 2147483646 h 13824"/>
              <a:gd name="T100" fmla="*/ 2147483646 w 26400"/>
              <a:gd name="T101" fmla="*/ 2147483646 h 13824"/>
              <a:gd name="T102" fmla="*/ 0 w 26400"/>
              <a:gd name="T103" fmla="*/ 2147483646 h 1382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400"/>
              <a:gd name="T157" fmla="*/ 0 h 13824"/>
              <a:gd name="T158" fmla="*/ 26400 w 26400"/>
              <a:gd name="T159" fmla="*/ 13824 h 1382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400" h="13824">
                <a:moveTo>
                  <a:pt x="0" y="12731"/>
                </a:moveTo>
                <a:lnTo>
                  <a:pt x="142" y="12778"/>
                </a:lnTo>
                <a:lnTo>
                  <a:pt x="360" y="12845"/>
                </a:lnTo>
                <a:lnTo>
                  <a:pt x="582" y="12908"/>
                </a:lnTo>
                <a:lnTo>
                  <a:pt x="804" y="12971"/>
                </a:lnTo>
                <a:lnTo>
                  <a:pt x="1026" y="13033"/>
                </a:lnTo>
                <a:lnTo>
                  <a:pt x="1251" y="13090"/>
                </a:lnTo>
                <a:lnTo>
                  <a:pt x="1475" y="13146"/>
                </a:lnTo>
                <a:lnTo>
                  <a:pt x="1704" y="13197"/>
                </a:lnTo>
                <a:lnTo>
                  <a:pt x="1932" y="13250"/>
                </a:lnTo>
                <a:lnTo>
                  <a:pt x="2162" y="13299"/>
                </a:lnTo>
                <a:lnTo>
                  <a:pt x="2391" y="13349"/>
                </a:lnTo>
                <a:lnTo>
                  <a:pt x="2622" y="13395"/>
                </a:lnTo>
                <a:lnTo>
                  <a:pt x="2853" y="13436"/>
                </a:lnTo>
                <a:lnTo>
                  <a:pt x="3089" y="13477"/>
                </a:lnTo>
                <a:lnTo>
                  <a:pt x="3323" y="13515"/>
                </a:lnTo>
                <a:lnTo>
                  <a:pt x="3559" y="13552"/>
                </a:lnTo>
                <a:lnTo>
                  <a:pt x="3793" y="13586"/>
                </a:lnTo>
                <a:lnTo>
                  <a:pt x="4033" y="13619"/>
                </a:lnTo>
                <a:lnTo>
                  <a:pt x="4272" y="13647"/>
                </a:lnTo>
                <a:lnTo>
                  <a:pt x="4511" y="13677"/>
                </a:lnTo>
                <a:lnTo>
                  <a:pt x="4752" y="13700"/>
                </a:lnTo>
                <a:lnTo>
                  <a:pt x="4995" y="13725"/>
                </a:lnTo>
                <a:lnTo>
                  <a:pt x="5235" y="13745"/>
                </a:lnTo>
                <a:lnTo>
                  <a:pt x="5478" y="13765"/>
                </a:lnTo>
                <a:lnTo>
                  <a:pt x="5721" y="13778"/>
                </a:lnTo>
                <a:lnTo>
                  <a:pt x="5970" y="13791"/>
                </a:lnTo>
                <a:lnTo>
                  <a:pt x="6214" y="13804"/>
                </a:lnTo>
                <a:lnTo>
                  <a:pt x="6460" y="13812"/>
                </a:lnTo>
                <a:lnTo>
                  <a:pt x="6707" y="13816"/>
                </a:lnTo>
                <a:lnTo>
                  <a:pt x="6956" y="13822"/>
                </a:lnTo>
                <a:lnTo>
                  <a:pt x="7206" y="13824"/>
                </a:lnTo>
                <a:lnTo>
                  <a:pt x="7453" y="13822"/>
                </a:lnTo>
                <a:lnTo>
                  <a:pt x="7701" y="13816"/>
                </a:lnTo>
                <a:lnTo>
                  <a:pt x="7950" y="13812"/>
                </a:lnTo>
                <a:lnTo>
                  <a:pt x="8197" y="13804"/>
                </a:lnTo>
                <a:lnTo>
                  <a:pt x="8441" y="13791"/>
                </a:lnTo>
                <a:lnTo>
                  <a:pt x="8686" y="13778"/>
                </a:lnTo>
                <a:lnTo>
                  <a:pt x="8930" y="13765"/>
                </a:lnTo>
                <a:lnTo>
                  <a:pt x="9176" y="13745"/>
                </a:lnTo>
                <a:lnTo>
                  <a:pt x="9418" y="13725"/>
                </a:lnTo>
                <a:lnTo>
                  <a:pt x="9659" y="13700"/>
                </a:lnTo>
                <a:lnTo>
                  <a:pt x="9898" y="13677"/>
                </a:lnTo>
                <a:lnTo>
                  <a:pt x="10139" y="13647"/>
                </a:lnTo>
                <a:lnTo>
                  <a:pt x="10377" y="13619"/>
                </a:lnTo>
                <a:lnTo>
                  <a:pt x="10614" y="13586"/>
                </a:lnTo>
                <a:lnTo>
                  <a:pt x="10850" y="13552"/>
                </a:lnTo>
                <a:lnTo>
                  <a:pt x="11086" y="13515"/>
                </a:lnTo>
                <a:lnTo>
                  <a:pt x="11322" y="13477"/>
                </a:lnTo>
                <a:lnTo>
                  <a:pt x="11555" y="13436"/>
                </a:lnTo>
                <a:lnTo>
                  <a:pt x="11788" y="13395"/>
                </a:lnTo>
                <a:lnTo>
                  <a:pt x="12019" y="13349"/>
                </a:lnTo>
                <a:lnTo>
                  <a:pt x="12248" y="13299"/>
                </a:lnTo>
                <a:lnTo>
                  <a:pt x="12477" y="13250"/>
                </a:lnTo>
                <a:lnTo>
                  <a:pt x="12705" y="13197"/>
                </a:lnTo>
                <a:lnTo>
                  <a:pt x="12933" y="13146"/>
                </a:lnTo>
                <a:lnTo>
                  <a:pt x="13157" y="13090"/>
                </a:lnTo>
                <a:lnTo>
                  <a:pt x="13382" y="13033"/>
                </a:lnTo>
                <a:lnTo>
                  <a:pt x="13604" y="12971"/>
                </a:lnTo>
                <a:lnTo>
                  <a:pt x="13829" y="12908"/>
                </a:lnTo>
                <a:lnTo>
                  <a:pt x="14048" y="12845"/>
                </a:lnTo>
                <a:lnTo>
                  <a:pt x="14268" y="12778"/>
                </a:lnTo>
                <a:lnTo>
                  <a:pt x="14485" y="12708"/>
                </a:lnTo>
                <a:lnTo>
                  <a:pt x="14702" y="12639"/>
                </a:lnTo>
                <a:lnTo>
                  <a:pt x="14919" y="12568"/>
                </a:lnTo>
                <a:lnTo>
                  <a:pt x="15132" y="12492"/>
                </a:lnTo>
                <a:lnTo>
                  <a:pt x="15345" y="12418"/>
                </a:lnTo>
                <a:lnTo>
                  <a:pt x="15556" y="12339"/>
                </a:lnTo>
                <a:lnTo>
                  <a:pt x="15764" y="12254"/>
                </a:lnTo>
                <a:lnTo>
                  <a:pt x="15972" y="12177"/>
                </a:lnTo>
                <a:lnTo>
                  <a:pt x="16182" y="12089"/>
                </a:lnTo>
                <a:lnTo>
                  <a:pt x="16388" y="12005"/>
                </a:lnTo>
                <a:lnTo>
                  <a:pt x="16591" y="11916"/>
                </a:lnTo>
                <a:lnTo>
                  <a:pt x="16794" y="11827"/>
                </a:lnTo>
                <a:lnTo>
                  <a:pt x="16993" y="11735"/>
                </a:lnTo>
                <a:lnTo>
                  <a:pt x="17193" y="11642"/>
                </a:lnTo>
                <a:lnTo>
                  <a:pt x="17389" y="11546"/>
                </a:lnTo>
                <a:lnTo>
                  <a:pt x="17587" y="11449"/>
                </a:lnTo>
                <a:lnTo>
                  <a:pt x="17780" y="11352"/>
                </a:lnTo>
                <a:lnTo>
                  <a:pt x="17975" y="11249"/>
                </a:lnTo>
                <a:lnTo>
                  <a:pt x="18165" y="11147"/>
                </a:lnTo>
                <a:lnTo>
                  <a:pt x="18356" y="11041"/>
                </a:lnTo>
                <a:lnTo>
                  <a:pt x="18543" y="10937"/>
                </a:lnTo>
                <a:lnTo>
                  <a:pt x="18731" y="10832"/>
                </a:lnTo>
                <a:lnTo>
                  <a:pt x="18912" y="10721"/>
                </a:lnTo>
                <a:lnTo>
                  <a:pt x="19094" y="10609"/>
                </a:lnTo>
                <a:lnTo>
                  <a:pt x="19277" y="10495"/>
                </a:lnTo>
                <a:lnTo>
                  <a:pt x="19457" y="10385"/>
                </a:lnTo>
                <a:lnTo>
                  <a:pt x="19633" y="10266"/>
                </a:lnTo>
                <a:lnTo>
                  <a:pt x="19812" y="10150"/>
                </a:lnTo>
                <a:lnTo>
                  <a:pt x="19985" y="10030"/>
                </a:lnTo>
                <a:lnTo>
                  <a:pt x="20156" y="9909"/>
                </a:lnTo>
                <a:lnTo>
                  <a:pt x="20328" y="9789"/>
                </a:lnTo>
                <a:lnTo>
                  <a:pt x="20493" y="9665"/>
                </a:lnTo>
                <a:lnTo>
                  <a:pt x="20658" y="9538"/>
                </a:lnTo>
                <a:lnTo>
                  <a:pt x="20823" y="9409"/>
                </a:lnTo>
                <a:lnTo>
                  <a:pt x="20986" y="9284"/>
                </a:lnTo>
                <a:lnTo>
                  <a:pt x="21148" y="9152"/>
                </a:lnTo>
                <a:lnTo>
                  <a:pt x="21306" y="9021"/>
                </a:lnTo>
                <a:lnTo>
                  <a:pt x="21462" y="8891"/>
                </a:lnTo>
                <a:lnTo>
                  <a:pt x="21617" y="8754"/>
                </a:lnTo>
                <a:lnTo>
                  <a:pt x="21768" y="8617"/>
                </a:lnTo>
                <a:lnTo>
                  <a:pt x="21919" y="8480"/>
                </a:lnTo>
                <a:lnTo>
                  <a:pt x="22067" y="8340"/>
                </a:lnTo>
                <a:lnTo>
                  <a:pt x="22214" y="8201"/>
                </a:lnTo>
                <a:lnTo>
                  <a:pt x="22358" y="8057"/>
                </a:lnTo>
                <a:lnTo>
                  <a:pt x="22499" y="7917"/>
                </a:lnTo>
                <a:lnTo>
                  <a:pt x="22640" y="7770"/>
                </a:lnTo>
                <a:lnTo>
                  <a:pt x="22777" y="7627"/>
                </a:lnTo>
                <a:lnTo>
                  <a:pt x="22914" y="7478"/>
                </a:lnTo>
                <a:lnTo>
                  <a:pt x="23046" y="7330"/>
                </a:lnTo>
                <a:lnTo>
                  <a:pt x="23174" y="7183"/>
                </a:lnTo>
                <a:lnTo>
                  <a:pt x="23305" y="7032"/>
                </a:lnTo>
                <a:lnTo>
                  <a:pt x="23432" y="6879"/>
                </a:lnTo>
                <a:lnTo>
                  <a:pt x="23555" y="6726"/>
                </a:lnTo>
                <a:lnTo>
                  <a:pt x="23678" y="6570"/>
                </a:lnTo>
                <a:lnTo>
                  <a:pt x="23798" y="6414"/>
                </a:lnTo>
                <a:lnTo>
                  <a:pt x="23915" y="6258"/>
                </a:lnTo>
                <a:lnTo>
                  <a:pt x="24029" y="6100"/>
                </a:lnTo>
                <a:lnTo>
                  <a:pt x="24143" y="5938"/>
                </a:lnTo>
                <a:lnTo>
                  <a:pt x="24252" y="5780"/>
                </a:lnTo>
                <a:lnTo>
                  <a:pt x="24357" y="5618"/>
                </a:lnTo>
                <a:lnTo>
                  <a:pt x="24463" y="5451"/>
                </a:lnTo>
                <a:lnTo>
                  <a:pt x="24567" y="5290"/>
                </a:lnTo>
                <a:lnTo>
                  <a:pt x="24666" y="5126"/>
                </a:lnTo>
                <a:lnTo>
                  <a:pt x="24763" y="4960"/>
                </a:lnTo>
                <a:lnTo>
                  <a:pt x="24859" y="4791"/>
                </a:lnTo>
                <a:lnTo>
                  <a:pt x="24953" y="4623"/>
                </a:lnTo>
                <a:lnTo>
                  <a:pt x="25042" y="4455"/>
                </a:lnTo>
                <a:lnTo>
                  <a:pt x="25130" y="4283"/>
                </a:lnTo>
                <a:lnTo>
                  <a:pt x="25215" y="4111"/>
                </a:lnTo>
                <a:lnTo>
                  <a:pt x="25296" y="3940"/>
                </a:lnTo>
                <a:lnTo>
                  <a:pt x="25377" y="3765"/>
                </a:lnTo>
                <a:lnTo>
                  <a:pt x="25453" y="3590"/>
                </a:lnTo>
                <a:lnTo>
                  <a:pt x="25526" y="3415"/>
                </a:lnTo>
                <a:lnTo>
                  <a:pt x="25598" y="3238"/>
                </a:lnTo>
                <a:lnTo>
                  <a:pt x="25669" y="3062"/>
                </a:lnTo>
                <a:lnTo>
                  <a:pt x="25733" y="2883"/>
                </a:lnTo>
                <a:lnTo>
                  <a:pt x="25799" y="2703"/>
                </a:lnTo>
                <a:lnTo>
                  <a:pt x="25859" y="2525"/>
                </a:lnTo>
                <a:lnTo>
                  <a:pt x="25917" y="2344"/>
                </a:lnTo>
                <a:lnTo>
                  <a:pt x="25973" y="2162"/>
                </a:lnTo>
                <a:lnTo>
                  <a:pt x="26025" y="1977"/>
                </a:lnTo>
                <a:lnTo>
                  <a:pt x="26073" y="1794"/>
                </a:lnTo>
                <a:lnTo>
                  <a:pt x="26121" y="1611"/>
                </a:lnTo>
                <a:lnTo>
                  <a:pt x="26164" y="1428"/>
                </a:lnTo>
                <a:lnTo>
                  <a:pt x="26205" y="1241"/>
                </a:lnTo>
                <a:lnTo>
                  <a:pt x="26243" y="1055"/>
                </a:lnTo>
                <a:lnTo>
                  <a:pt x="26280" y="866"/>
                </a:lnTo>
                <a:lnTo>
                  <a:pt x="26313" y="678"/>
                </a:lnTo>
                <a:lnTo>
                  <a:pt x="26339" y="490"/>
                </a:lnTo>
                <a:lnTo>
                  <a:pt x="26365" y="299"/>
                </a:lnTo>
                <a:lnTo>
                  <a:pt x="26388" y="107"/>
                </a:lnTo>
                <a:lnTo>
                  <a:pt x="26400" y="0"/>
                </a:lnTo>
                <a:lnTo>
                  <a:pt x="0" y="0"/>
                </a:lnTo>
                <a:lnTo>
                  <a:pt x="0" y="127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4" name="Group 32">
            <a:extLst>
              <a:ext uri="{FF2B5EF4-FFF2-40B4-BE49-F238E27FC236}">
                <a16:creationId xmlns:a16="http://schemas.microsoft.com/office/drawing/2014/main" id="{19865597-F011-4B80-B4D6-AB884B64D6D9}"/>
              </a:ext>
            </a:extLst>
          </p:cNvPr>
          <p:cNvGrpSpPr>
            <a:grpSpLocks/>
          </p:cNvGrpSpPr>
          <p:nvPr/>
        </p:nvGrpSpPr>
        <p:grpSpPr bwMode="auto">
          <a:xfrm>
            <a:off x="7938" y="-36513"/>
            <a:ext cx="43883262" cy="32954913"/>
            <a:chOff x="8021" y="-36095"/>
            <a:chExt cx="38396778" cy="38440896"/>
          </a:xfrm>
          <a:solidFill>
            <a:schemeClr val="accent6">
              <a:lumMod val="60000"/>
              <a:lumOff val="40000"/>
            </a:schemeClr>
          </a:solidFill>
        </p:grpSpPr>
        <p:sp>
          <p:nvSpPr>
            <p:cNvPr id="1063" name="Freeform 48">
              <a:extLst>
                <a:ext uri="{FF2B5EF4-FFF2-40B4-BE49-F238E27FC236}">
                  <a16:creationId xmlns:a16="http://schemas.microsoft.com/office/drawing/2014/main" id="{C87CEBEF-5D8E-4621-ADE4-9E050581CBDF}"/>
                </a:ext>
              </a:extLst>
            </p:cNvPr>
            <p:cNvSpPr>
              <a:spLocks/>
            </p:cNvSpPr>
            <p:nvPr/>
          </p:nvSpPr>
          <p:spPr bwMode="auto">
            <a:xfrm>
              <a:off x="8021" y="-36095"/>
              <a:ext cx="20534313" cy="8379260"/>
            </a:xfrm>
            <a:custGeom>
              <a:avLst/>
              <a:gdLst>
                <a:gd name="T0" fmla="*/ 237331 w 25870"/>
                <a:gd name="T1" fmla="*/ 10116344 h 13598"/>
                <a:gd name="T2" fmla="*/ 771525 w 25870"/>
                <a:gd name="T3" fmla="*/ 10255250 h 13598"/>
                <a:gd name="T4" fmla="*/ 1313656 w 25870"/>
                <a:gd name="T5" fmla="*/ 10378282 h 13598"/>
                <a:gd name="T6" fmla="*/ 1863725 w 25870"/>
                <a:gd name="T7" fmla="*/ 10487025 h 13598"/>
                <a:gd name="T8" fmla="*/ 2423319 w 25870"/>
                <a:gd name="T9" fmla="*/ 10578307 h 13598"/>
                <a:gd name="T10" fmla="*/ 2990056 w 25870"/>
                <a:gd name="T11" fmla="*/ 10652919 h 13598"/>
                <a:gd name="T12" fmla="*/ 3562350 w 25870"/>
                <a:gd name="T13" fmla="*/ 10716419 h 13598"/>
                <a:gd name="T14" fmla="*/ 4140200 w 25870"/>
                <a:gd name="T15" fmla="*/ 10756900 h 13598"/>
                <a:gd name="T16" fmla="*/ 4725194 w 25870"/>
                <a:gd name="T17" fmla="*/ 10783888 h 13598"/>
                <a:gd name="T18" fmla="*/ 5317331 w 25870"/>
                <a:gd name="T19" fmla="*/ 10793413 h 13598"/>
                <a:gd name="T20" fmla="*/ 5907881 w 25870"/>
                <a:gd name="T21" fmla="*/ 10783888 h 13598"/>
                <a:gd name="T22" fmla="*/ 6493669 w 25870"/>
                <a:gd name="T23" fmla="*/ 10756900 h 13598"/>
                <a:gd name="T24" fmla="*/ 7073900 w 25870"/>
                <a:gd name="T25" fmla="*/ 10716419 h 13598"/>
                <a:gd name="T26" fmla="*/ 7646988 w 25870"/>
                <a:gd name="T27" fmla="*/ 10652919 h 13598"/>
                <a:gd name="T28" fmla="*/ 8212138 w 25870"/>
                <a:gd name="T29" fmla="*/ 10578307 h 13598"/>
                <a:gd name="T30" fmla="*/ 8770938 w 25870"/>
                <a:gd name="T31" fmla="*/ 10487025 h 13598"/>
                <a:gd name="T32" fmla="*/ 9321006 w 25870"/>
                <a:gd name="T33" fmla="*/ 10378282 h 13598"/>
                <a:gd name="T34" fmla="*/ 9864725 w 25870"/>
                <a:gd name="T35" fmla="*/ 10255250 h 13598"/>
                <a:gd name="T36" fmla="*/ 10397332 w 25870"/>
                <a:gd name="T37" fmla="*/ 10116344 h 13598"/>
                <a:gd name="T38" fmla="*/ 10922794 w 25870"/>
                <a:gd name="T39" fmla="*/ 9963150 h 13598"/>
                <a:gd name="T40" fmla="*/ 11441113 w 25870"/>
                <a:gd name="T41" fmla="*/ 9796463 h 13598"/>
                <a:gd name="T42" fmla="*/ 11945938 w 25870"/>
                <a:gd name="T43" fmla="*/ 9614694 h 13598"/>
                <a:gd name="T44" fmla="*/ 12443619 w 25870"/>
                <a:gd name="T45" fmla="*/ 9416257 h 13598"/>
                <a:gd name="T46" fmla="*/ 12927807 w 25870"/>
                <a:gd name="T47" fmla="*/ 9209882 h 13598"/>
                <a:gd name="T48" fmla="*/ 13401675 w 25870"/>
                <a:gd name="T49" fmla="*/ 8985250 h 13598"/>
                <a:gd name="T50" fmla="*/ 13866813 w 25870"/>
                <a:gd name="T51" fmla="*/ 8751094 h 13598"/>
                <a:gd name="T52" fmla="*/ 14316075 w 25870"/>
                <a:gd name="T53" fmla="*/ 8501857 h 13598"/>
                <a:gd name="T54" fmla="*/ 14755019 w 25870"/>
                <a:gd name="T55" fmla="*/ 8243094 h 13598"/>
                <a:gd name="T56" fmla="*/ 15182057 w 25870"/>
                <a:gd name="T57" fmla="*/ 7970044 h 13598"/>
                <a:gd name="T58" fmla="*/ 15598775 w 25870"/>
                <a:gd name="T59" fmla="*/ 7687469 h 13598"/>
                <a:gd name="T60" fmla="*/ 15996444 w 25870"/>
                <a:gd name="T61" fmla="*/ 7391400 h 13598"/>
                <a:gd name="T62" fmla="*/ 16384588 w 25870"/>
                <a:gd name="T63" fmla="*/ 7085807 h 13598"/>
                <a:gd name="T64" fmla="*/ 16757650 w 25870"/>
                <a:gd name="T65" fmla="*/ 6769100 h 13598"/>
                <a:gd name="T66" fmla="*/ 17114838 w 25870"/>
                <a:gd name="T67" fmla="*/ 6440488 h 13598"/>
                <a:gd name="T68" fmla="*/ 17458532 w 25870"/>
                <a:gd name="T69" fmla="*/ 6104732 h 13598"/>
                <a:gd name="T70" fmla="*/ 17787144 w 25870"/>
                <a:gd name="T71" fmla="*/ 5756275 h 13598"/>
                <a:gd name="T72" fmla="*/ 18097500 w 25870"/>
                <a:gd name="T73" fmla="*/ 5402263 h 13598"/>
                <a:gd name="T74" fmla="*/ 18393569 w 25870"/>
                <a:gd name="T75" fmla="*/ 5035550 h 13598"/>
                <a:gd name="T76" fmla="*/ 18672175 w 25870"/>
                <a:gd name="T77" fmla="*/ 4662488 h 13598"/>
                <a:gd name="T78" fmla="*/ 18934113 w 25870"/>
                <a:gd name="T79" fmla="*/ 4279900 h 13598"/>
                <a:gd name="T80" fmla="*/ 19177794 w 25870"/>
                <a:gd name="T81" fmla="*/ 3889375 h 13598"/>
                <a:gd name="T82" fmla="*/ 19405600 w 25870"/>
                <a:gd name="T83" fmla="*/ 3490913 h 13598"/>
                <a:gd name="T84" fmla="*/ 19613563 w 25870"/>
                <a:gd name="T85" fmla="*/ 3083719 h 13598"/>
                <a:gd name="T86" fmla="*/ 19802475 w 25870"/>
                <a:gd name="T87" fmla="*/ 2670969 h 13598"/>
                <a:gd name="T88" fmla="*/ 19973925 w 25870"/>
                <a:gd name="T89" fmla="*/ 2251869 h 13598"/>
                <a:gd name="T90" fmla="*/ 20124738 w 25870"/>
                <a:gd name="T91" fmla="*/ 1824831 h 13598"/>
                <a:gd name="T92" fmla="*/ 20257294 w 25870"/>
                <a:gd name="T93" fmla="*/ 1389856 h 13598"/>
                <a:gd name="T94" fmla="*/ 20368419 w 25870"/>
                <a:gd name="T95" fmla="*/ 954881 h 13598"/>
                <a:gd name="T96" fmla="*/ 20458907 w 25870"/>
                <a:gd name="T97" fmla="*/ 509588 h 13598"/>
                <a:gd name="T98" fmla="*/ 20526375 w 25870"/>
                <a:gd name="T99" fmla="*/ 57944 h 13598"/>
                <a:gd name="T100" fmla="*/ 0 w 25870"/>
                <a:gd name="T101" fmla="*/ 10048875 h 135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5870" h="13598">
                  <a:moveTo>
                    <a:pt x="0" y="12660"/>
                  </a:moveTo>
                  <a:lnTo>
                    <a:pt x="76" y="12684"/>
                  </a:lnTo>
                  <a:lnTo>
                    <a:pt x="299" y="12745"/>
                  </a:lnTo>
                  <a:lnTo>
                    <a:pt x="520" y="12809"/>
                  </a:lnTo>
                  <a:lnTo>
                    <a:pt x="744" y="12863"/>
                  </a:lnTo>
                  <a:lnTo>
                    <a:pt x="972" y="12920"/>
                  </a:lnTo>
                  <a:lnTo>
                    <a:pt x="1198" y="12972"/>
                  </a:lnTo>
                  <a:lnTo>
                    <a:pt x="1426" y="13024"/>
                  </a:lnTo>
                  <a:lnTo>
                    <a:pt x="1655" y="13075"/>
                  </a:lnTo>
                  <a:lnTo>
                    <a:pt x="1884" y="13124"/>
                  </a:lnTo>
                  <a:lnTo>
                    <a:pt x="2115" y="13169"/>
                  </a:lnTo>
                  <a:lnTo>
                    <a:pt x="2348" y="13212"/>
                  </a:lnTo>
                  <a:lnTo>
                    <a:pt x="2582" y="13251"/>
                  </a:lnTo>
                  <a:lnTo>
                    <a:pt x="2817" y="13291"/>
                  </a:lnTo>
                  <a:lnTo>
                    <a:pt x="3053" y="13327"/>
                  </a:lnTo>
                  <a:lnTo>
                    <a:pt x="3288" y="13362"/>
                  </a:lnTo>
                  <a:lnTo>
                    <a:pt x="3526" y="13395"/>
                  </a:lnTo>
                  <a:lnTo>
                    <a:pt x="3767" y="13421"/>
                  </a:lnTo>
                  <a:lnTo>
                    <a:pt x="4006" y="13453"/>
                  </a:lnTo>
                  <a:lnTo>
                    <a:pt x="4245" y="13476"/>
                  </a:lnTo>
                  <a:lnTo>
                    <a:pt x="4488" y="13501"/>
                  </a:lnTo>
                  <a:lnTo>
                    <a:pt x="4729" y="13520"/>
                  </a:lnTo>
                  <a:lnTo>
                    <a:pt x="4973" y="13538"/>
                  </a:lnTo>
                  <a:lnTo>
                    <a:pt x="5216" y="13552"/>
                  </a:lnTo>
                  <a:lnTo>
                    <a:pt x="5463" y="13567"/>
                  </a:lnTo>
                  <a:lnTo>
                    <a:pt x="5709" y="13580"/>
                  </a:lnTo>
                  <a:lnTo>
                    <a:pt x="5953" y="13586"/>
                  </a:lnTo>
                  <a:lnTo>
                    <a:pt x="6202" y="13591"/>
                  </a:lnTo>
                  <a:lnTo>
                    <a:pt x="6452" y="13596"/>
                  </a:lnTo>
                  <a:lnTo>
                    <a:pt x="6699" y="13598"/>
                  </a:lnTo>
                  <a:lnTo>
                    <a:pt x="6948" y="13596"/>
                  </a:lnTo>
                  <a:lnTo>
                    <a:pt x="7196" y="13591"/>
                  </a:lnTo>
                  <a:lnTo>
                    <a:pt x="7443" y="13586"/>
                  </a:lnTo>
                  <a:lnTo>
                    <a:pt x="7692" y="13580"/>
                  </a:lnTo>
                  <a:lnTo>
                    <a:pt x="7935" y="13567"/>
                  </a:lnTo>
                  <a:lnTo>
                    <a:pt x="8181" y="13552"/>
                  </a:lnTo>
                  <a:lnTo>
                    <a:pt x="8423" y="13538"/>
                  </a:lnTo>
                  <a:lnTo>
                    <a:pt x="8669" y="13520"/>
                  </a:lnTo>
                  <a:lnTo>
                    <a:pt x="8912" y="13501"/>
                  </a:lnTo>
                  <a:lnTo>
                    <a:pt x="9153" y="13476"/>
                  </a:lnTo>
                  <a:lnTo>
                    <a:pt x="9393" y="13453"/>
                  </a:lnTo>
                  <a:lnTo>
                    <a:pt x="9634" y="13421"/>
                  </a:lnTo>
                  <a:lnTo>
                    <a:pt x="9870" y="13395"/>
                  </a:lnTo>
                  <a:lnTo>
                    <a:pt x="10110" y="13362"/>
                  </a:lnTo>
                  <a:lnTo>
                    <a:pt x="10346" y="13327"/>
                  </a:lnTo>
                  <a:lnTo>
                    <a:pt x="10580" y="13291"/>
                  </a:lnTo>
                  <a:lnTo>
                    <a:pt x="10814" y="13251"/>
                  </a:lnTo>
                  <a:lnTo>
                    <a:pt x="11050" y="13212"/>
                  </a:lnTo>
                  <a:lnTo>
                    <a:pt x="11281" y="13169"/>
                  </a:lnTo>
                  <a:lnTo>
                    <a:pt x="11512" y="13124"/>
                  </a:lnTo>
                  <a:lnTo>
                    <a:pt x="11743" y="13075"/>
                  </a:lnTo>
                  <a:lnTo>
                    <a:pt x="11971" y="13024"/>
                  </a:lnTo>
                  <a:lnTo>
                    <a:pt x="12200" y="12972"/>
                  </a:lnTo>
                  <a:lnTo>
                    <a:pt x="12428" y="12920"/>
                  </a:lnTo>
                  <a:lnTo>
                    <a:pt x="12652" y="12863"/>
                  </a:lnTo>
                  <a:lnTo>
                    <a:pt x="12877" y="12809"/>
                  </a:lnTo>
                  <a:lnTo>
                    <a:pt x="13099" y="12745"/>
                  </a:lnTo>
                  <a:lnTo>
                    <a:pt x="13322" y="12684"/>
                  </a:lnTo>
                  <a:lnTo>
                    <a:pt x="13543" y="12619"/>
                  </a:lnTo>
                  <a:lnTo>
                    <a:pt x="13761" y="12552"/>
                  </a:lnTo>
                  <a:lnTo>
                    <a:pt x="13979" y="12482"/>
                  </a:lnTo>
                  <a:lnTo>
                    <a:pt x="14198" y="12413"/>
                  </a:lnTo>
                  <a:lnTo>
                    <a:pt x="14414" y="12342"/>
                  </a:lnTo>
                  <a:lnTo>
                    <a:pt x="14626" y="12266"/>
                  </a:lnTo>
                  <a:lnTo>
                    <a:pt x="14840" y="12192"/>
                  </a:lnTo>
                  <a:lnTo>
                    <a:pt x="15050" y="12113"/>
                  </a:lnTo>
                  <a:lnTo>
                    <a:pt x="15259" y="12030"/>
                  </a:lnTo>
                  <a:lnTo>
                    <a:pt x="15469" y="11951"/>
                  </a:lnTo>
                  <a:lnTo>
                    <a:pt x="15677" y="11863"/>
                  </a:lnTo>
                  <a:lnTo>
                    <a:pt x="15883" y="11779"/>
                  </a:lnTo>
                  <a:lnTo>
                    <a:pt x="16084" y="11690"/>
                  </a:lnTo>
                  <a:lnTo>
                    <a:pt x="16287" y="11603"/>
                  </a:lnTo>
                  <a:lnTo>
                    <a:pt x="16488" y="11510"/>
                  </a:lnTo>
                  <a:lnTo>
                    <a:pt x="16688" y="11418"/>
                  </a:lnTo>
                  <a:lnTo>
                    <a:pt x="16884" y="11320"/>
                  </a:lnTo>
                  <a:lnTo>
                    <a:pt x="17081" y="11225"/>
                  </a:lnTo>
                  <a:lnTo>
                    <a:pt x="17276" y="11126"/>
                  </a:lnTo>
                  <a:lnTo>
                    <a:pt x="17470" y="11025"/>
                  </a:lnTo>
                  <a:lnTo>
                    <a:pt x="17658" y="10921"/>
                  </a:lnTo>
                  <a:lnTo>
                    <a:pt x="17850" y="10815"/>
                  </a:lnTo>
                  <a:lnTo>
                    <a:pt x="18036" y="10711"/>
                  </a:lnTo>
                  <a:lnTo>
                    <a:pt x="18226" y="10606"/>
                  </a:lnTo>
                  <a:lnTo>
                    <a:pt x="18409" y="10495"/>
                  </a:lnTo>
                  <a:lnTo>
                    <a:pt x="18589" y="10385"/>
                  </a:lnTo>
                  <a:lnTo>
                    <a:pt x="18772" y="10271"/>
                  </a:lnTo>
                  <a:lnTo>
                    <a:pt x="18952" y="10158"/>
                  </a:lnTo>
                  <a:lnTo>
                    <a:pt x="19127" y="10041"/>
                  </a:lnTo>
                  <a:lnTo>
                    <a:pt x="19307" y="9926"/>
                  </a:lnTo>
                  <a:lnTo>
                    <a:pt x="19480" y="9805"/>
                  </a:lnTo>
                  <a:lnTo>
                    <a:pt x="19652" y="9685"/>
                  </a:lnTo>
                  <a:lnTo>
                    <a:pt x="19820" y="9563"/>
                  </a:lnTo>
                  <a:lnTo>
                    <a:pt x="19988" y="9439"/>
                  </a:lnTo>
                  <a:lnTo>
                    <a:pt x="20153" y="9312"/>
                  </a:lnTo>
                  <a:lnTo>
                    <a:pt x="20318" y="9183"/>
                  </a:lnTo>
                  <a:lnTo>
                    <a:pt x="20481" y="9058"/>
                  </a:lnTo>
                  <a:lnTo>
                    <a:pt x="20642" y="8927"/>
                  </a:lnTo>
                  <a:lnTo>
                    <a:pt x="20802" y="8795"/>
                  </a:lnTo>
                  <a:lnTo>
                    <a:pt x="20957" y="8665"/>
                  </a:lnTo>
                  <a:lnTo>
                    <a:pt x="21112" y="8528"/>
                  </a:lnTo>
                  <a:lnTo>
                    <a:pt x="21264" y="8391"/>
                  </a:lnTo>
                  <a:lnTo>
                    <a:pt x="21414" y="8254"/>
                  </a:lnTo>
                  <a:lnTo>
                    <a:pt x="21562" y="8114"/>
                  </a:lnTo>
                  <a:lnTo>
                    <a:pt x="21709" y="7975"/>
                  </a:lnTo>
                  <a:lnTo>
                    <a:pt x="21853" y="7833"/>
                  </a:lnTo>
                  <a:lnTo>
                    <a:pt x="21995" y="7691"/>
                  </a:lnTo>
                  <a:lnTo>
                    <a:pt x="22135" y="7546"/>
                  </a:lnTo>
                  <a:lnTo>
                    <a:pt x="22272" y="7401"/>
                  </a:lnTo>
                  <a:lnTo>
                    <a:pt x="22409" y="7252"/>
                  </a:lnTo>
                  <a:lnTo>
                    <a:pt x="22541" y="7103"/>
                  </a:lnTo>
                  <a:lnTo>
                    <a:pt x="22671" y="6957"/>
                  </a:lnTo>
                  <a:lnTo>
                    <a:pt x="22800" y="6806"/>
                  </a:lnTo>
                  <a:lnTo>
                    <a:pt x="22927" y="6653"/>
                  </a:lnTo>
                  <a:lnTo>
                    <a:pt x="23051" y="6501"/>
                  </a:lnTo>
                  <a:lnTo>
                    <a:pt x="23173" y="6344"/>
                  </a:lnTo>
                  <a:lnTo>
                    <a:pt x="23293" y="6189"/>
                  </a:lnTo>
                  <a:lnTo>
                    <a:pt x="23409" y="6032"/>
                  </a:lnTo>
                  <a:lnTo>
                    <a:pt x="23524" y="5874"/>
                  </a:lnTo>
                  <a:lnTo>
                    <a:pt x="23638" y="5712"/>
                  </a:lnTo>
                  <a:lnTo>
                    <a:pt x="23745" y="5554"/>
                  </a:lnTo>
                  <a:lnTo>
                    <a:pt x="23854" y="5392"/>
                  </a:lnTo>
                  <a:lnTo>
                    <a:pt x="23958" y="5227"/>
                  </a:lnTo>
                  <a:lnTo>
                    <a:pt x="24062" y="5065"/>
                  </a:lnTo>
                  <a:lnTo>
                    <a:pt x="24161" y="4900"/>
                  </a:lnTo>
                  <a:lnTo>
                    <a:pt x="24258" y="4733"/>
                  </a:lnTo>
                  <a:lnTo>
                    <a:pt x="24354" y="4565"/>
                  </a:lnTo>
                  <a:lnTo>
                    <a:pt x="24448" y="4398"/>
                  </a:lnTo>
                  <a:lnTo>
                    <a:pt x="24537" y="4228"/>
                  </a:lnTo>
                  <a:lnTo>
                    <a:pt x="24625" y="4057"/>
                  </a:lnTo>
                  <a:lnTo>
                    <a:pt x="24710" y="3885"/>
                  </a:lnTo>
                  <a:lnTo>
                    <a:pt x="24791" y="3713"/>
                  </a:lnTo>
                  <a:lnTo>
                    <a:pt x="24872" y="3539"/>
                  </a:lnTo>
                  <a:lnTo>
                    <a:pt x="24948" y="3365"/>
                  </a:lnTo>
                  <a:lnTo>
                    <a:pt x="25021" y="3190"/>
                  </a:lnTo>
                  <a:lnTo>
                    <a:pt x="25095" y="3012"/>
                  </a:lnTo>
                  <a:lnTo>
                    <a:pt x="25164" y="2837"/>
                  </a:lnTo>
                  <a:lnTo>
                    <a:pt x="25229" y="2657"/>
                  </a:lnTo>
                  <a:lnTo>
                    <a:pt x="25295" y="2479"/>
                  </a:lnTo>
                  <a:lnTo>
                    <a:pt x="25354" y="2299"/>
                  </a:lnTo>
                  <a:lnTo>
                    <a:pt x="25412" y="2118"/>
                  </a:lnTo>
                  <a:lnTo>
                    <a:pt x="25468" y="1938"/>
                  </a:lnTo>
                  <a:lnTo>
                    <a:pt x="25521" y="1751"/>
                  </a:lnTo>
                  <a:lnTo>
                    <a:pt x="25568" y="1570"/>
                  </a:lnTo>
                  <a:lnTo>
                    <a:pt x="25616" y="1386"/>
                  </a:lnTo>
                  <a:lnTo>
                    <a:pt x="25661" y="1203"/>
                  </a:lnTo>
                  <a:lnTo>
                    <a:pt x="25700" y="1015"/>
                  </a:lnTo>
                  <a:lnTo>
                    <a:pt x="25738" y="829"/>
                  </a:lnTo>
                  <a:lnTo>
                    <a:pt x="25775" y="642"/>
                  </a:lnTo>
                  <a:lnTo>
                    <a:pt x="25808" y="452"/>
                  </a:lnTo>
                  <a:lnTo>
                    <a:pt x="25834" y="264"/>
                  </a:lnTo>
                  <a:lnTo>
                    <a:pt x="25860" y="73"/>
                  </a:lnTo>
                  <a:lnTo>
                    <a:pt x="25870" y="0"/>
                  </a:lnTo>
                  <a:lnTo>
                    <a:pt x="0" y="0"/>
                  </a:lnTo>
                  <a:lnTo>
                    <a:pt x="0" y="12660"/>
                  </a:lnTo>
                  <a:close/>
                </a:path>
              </a:pathLst>
            </a:custGeom>
            <a:solidFill>
              <a:srgbClr val="FFC000"/>
            </a:solidFill>
            <a:ln w="9525">
              <a:noFill/>
              <a:round/>
              <a:headEnd/>
              <a:tailEnd/>
            </a:ln>
          </p:spPr>
          <p:txBody>
            <a:bodyPr/>
            <a:lstStyle/>
            <a:p>
              <a:pPr eaLnBrk="1" hangingPunct="1">
                <a:defRPr/>
              </a:pPr>
              <a:endParaRPr lang="en-US">
                <a:latin typeface="Arial" charset="0"/>
              </a:endParaRPr>
            </a:p>
          </p:txBody>
        </p:sp>
        <p:sp>
          <p:nvSpPr>
            <p:cNvPr id="1064" name="Freeform 42">
              <a:extLst>
                <a:ext uri="{FF2B5EF4-FFF2-40B4-BE49-F238E27FC236}">
                  <a16:creationId xmlns:a16="http://schemas.microsoft.com/office/drawing/2014/main" id="{63505F20-8E9B-44D7-8F83-C2F99DC77128}"/>
                </a:ext>
              </a:extLst>
            </p:cNvPr>
            <p:cNvSpPr>
              <a:spLocks/>
            </p:cNvSpPr>
            <p:nvPr/>
          </p:nvSpPr>
          <p:spPr bwMode="auto">
            <a:xfrm>
              <a:off x="28937214" y="32627278"/>
              <a:ext cx="9467585" cy="5777523"/>
            </a:xfrm>
            <a:custGeom>
              <a:avLst/>
              <a:gdLst>
                <a:gd name="T0" fmla="*/ 199868 w 18705"/>
                <a:gd name="T1" fmla="*/ 3566439 h 11490"/>
                <a:gd name="T2" fmla="*/ 142036 w 18705"/>
                <a:gd name="T3" fmla="*/ 3438019 h 11490"/>
                <a:gd name="T4" fmla="*/ 94691 w 18705"/>
                <a:gd name="T5" fmla="*/ 3306483 h 11490"/>
                <a:gd name="T6" fmla="*/ 54972 w 18705"/>
                <a:gd name="T7" fmla="*/ 3173077 h 11490"/>
                <a:gd name="T8" fmla="*/ 26056 w 18705"/>
                <a:gd name="T9" fmla="*/ 3037177 h 11490"/>
                <a:gd name="T10" fmla="*/ 7944 w 18705"/>
                <a:gd name="T11" fmla="*/ 2899718 h 11490"/>
                <a:gd name="T12" fmla="*/ 0 w 18705"/>
                <a:gd name="T13" fmla="*/ 2758831 h 11490"/>
                <a:gd name="T14" fmla="*/ 2860 w 18705"/>
                <a:gd name="T15" fmla="*/ 2618256 h 11490"/>
                <a:gd name="T16" fmla="*/ 16841 w 18705"/>
                <a:gd name="T17" fmla="*/ 2479239 h 11490"/>
                <a:gd name="T18" fmla="*/ 39719 w 18705"/>
                <a:gd name="T19" fmla="*/ 2343339 h 11490"/>
                <a:gd name="T20" fmla="*/ 73084 w 18705"/>
                <a:gd name="T21" fmla="*/ 2208686 h 11490"/>
                <a:gd name="T22" fmla="*/ 117251 w 18705"/>
                <a:gd name="T23" fmla="*/ 2075591 h 11490"/>
                <a:gd name="T24" fmla="*/ 169363 w 18705"/>
                <a:gd name="T25" fmla="*/ 1945302 h 11490"/>
                <a:gd name="T26" fmla="*/ 231643 w 18705"/>
                <a:gd name="T27" fmla="*/ 1818129 h 11490"/>
                <a:gd name="T28" fmla="*/ 303456 w 18705"/>
                <a:gd name="T29" fmla="*/ 1694386 h 11490"/>
                <a:gd name="T30" fmla="*/ 384483 w 18705"/>
                <a:gd name="T31" fmla="*/ 1573135 h 11490"/>
                <a:gd name="T32" fmla="*/ 472819 w 18705"/>
                <a:gd name="T33" fmla="*/ 1455002 h 11490"/>
                <a:gd name="T34" fmla="*/ 570687 w 18705"/>
                <a:gd name="T35" fmla="*/ 1339986 h 11490"/>
                <a:gd name="T36" fmla="*/ 674275 w 18705"/>
                <a:gd name="T37" fmla="*/ 1227775 h 11490"/>
                <a:gd name="T38" fmla="*/ 788667 w 18705"/>
                <a:gd name="T39" fmla="*/ 1119928 h 11490"/>
                <a:gd name="T40" fmla="*/ 909096 w 18705"/>
                <a:gd name="T41" fmla="*/ 1016756 h 11490"/>
                <a:gd name="T42" fmla="*/ 1035562 w 18705"/>
                <a:gd name="T43" fmla="*/ 916701 h 11490"/>
                <a:gd name="T44" fmla="*/ 1169655 w 18705"/>
                <a:gd name="T45" fmla="*/ 821010 h 11490"/>
                <a:gd name="T46" fmla="*/ 1311691 w 18705"/>
                <a:gd name="T47" fmla="*/ 729995 h 11490"/>
                <a:gd name="T48" fmla="*/ 1459447 w 18705"/>
                <a:gd name="T49" fmla="*/ 642719 h 11490"/>
                <a:gd name="T50" fmla="*/ 1613558 w 18705"/>
                <a:gd name="T51" fmla="*/ 561055 h 11490"/>
                <a:gd name="T52" fmla="*/ 1772435 w 18705"/>
                <a:gd name="T53" fmla="*/ 482819 h 11490"/>
                <a:gd name="T54" fmla="*/ 1938303 w 18705"/>
                <a:gd name="T55" fmla="*/ 411129 h 11490"/>
                <a:gd name="T56" fmla="*/ 2109255 w 18705"/>
                <a:gd name="T57" fmla="*/ 343802 h 11490"/>
                <a:gd name="T58" fmla="*/ 2285927 w 18705"/>
                <a:gd name="T59" fmla="*/ 282709 h 11490"/>
                <a:gd name="T60" fmla="*/ 2467682 w 18705"/>
                <a:gd name="T61" fmla="*/ 227227 h 11490"/>
                <a:gd name="T62" fmla="*/ 2652298 w 18705"/>
                <a:gd name="T63" fmla="*/ 176421 h 11490"/>
                <a:gd name="T64" fmla="*/ 2842951 w 18705"/>
                <a:gd name="T65" fmla="*/ 133095 h 11490"/>
                <a:gd name="T66" fmla="*/ 3036463 w 18705"/>
                <a:gd name="T67" fmla="*/ 94444 h 11490"/>
                <a:gd name="T68" fmla="*/ 3234742 w 18705"/>
                <a:gd name="T69" fmla="*/ 62651 h 11490"/>
                <a:gd name="T70" fmla="*/ 3436198 w 18705"/>
                <a:gd name="T71" fmla="*/ 36157 h 11490"/>
                <a:gd name="T72" fmla="*/ 3641786 w 18705"/>
                <a:gd name="T73" fmla="*/ 17767 h 11490"/>
                <a:gd name="T74" fmla="*/ 3849597 w 18705"/>
                <a:gd name="T75" fmla="*/ 5922 h 11490"/>
                <a:gd name="T76" fmla="*/ 4061857 w 18705"/>
                <a:gd name="T77" fmla="*/ 0 h 11490"/>
                <a:gd name="T78" fmla="*/ 4273482 w 18705"/>
                <a:gd name="T79" fmla="*/ 1558 h 11490"/>
                <a:gd name="T80" fmla="*/ 4482564 w 18705"/>
                <a:gd name="T81" fmla="*/ 10598 h 11490"/>
                <a:gd name="T82" fmla="*/ 4689740 w 18705"/>
                <a:gd name="T83" fmla="*/ 25559 h 11490"/>
                <a:gd name="T84" fmla="*/ 4892786 w 18705"/>
                <a:gd name="T85" fmla="*/ 47690 h 11490"/>
                <a:gd name="T86" fmla="*/ 5093924 w 18705"/>
                <a:gd name="T87" fmla="*/ 77613 h 11490"/>
                <a:gd name="T88" fmla="*/ 5289343 w 18705"/>
                <a:gd name="T89" fmla="*/ 112211 h 11490"/>
                <a:gd name="T90" fmla="*/ 5481585 w 18705"/>
                <a:gd name="T91" fmla="*/ 153978 h 11490"/>
                <a:gd name="T92" fmla="*/ 5669060 w 18705"/>
                <a:gd name="T93" fmla="*/ 201668 h 11490"/>
                <a:gd name="T94" fmla="*/ 5853675 w 18705"/>
                <a:gd name="T95" fmla="*/ 254345 h 114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705" h="11490">
                  <a:moveTo>
                    <a:pt x="18705" y="907"/>
                  </a:moveTo>
                  <a:lnTo>
                    <a:pt x="18705" y="11490"/>
                  </a:lnTo>
                  <a:lnTo>
                    <a:pt x="654" y="11490"/>
                  </a:lnTo>
                  <a:lnTo>
                    <a:pt x="629" y="11442"/>
                  </a:lnTo>
                  <a:lnTo>
                    <a:pt x="581" y="11337"/>
                  </a:lnTo>
                  <a:lnTo>
                    <a:pt x="533" y="11235"/>
                  </a:lnTo>
                  <a:lnTo>
                    <a:pt x="490" y="11130"/>
                  </a:lnTo>
                  <a:lnTo>
                    <a:pt x="447" y="11030"/>
                  </a:lnTo>
                  <a:lnTo>
                    <a:pt x="408" y="10924"/>
                  </a:lnTo>
                  <a:lnTo>
                    <a:pt x="369" y="10818"/>
                  </a:lnTo>
                  <a:lnTo>
                    <a:pt x="331" y="10713"/>
                  </a:lnTo>
                  <a:lnTo>
                    <a:pt x="298" y="10608"/>
                  </a:lnTo>
                  <a:lnTo>
                    <a:pt x="264" y="10501"/>
                  </a:lnTo>
                  <a:lnTo>
                    <a:pt x="230" y="10396"/>
                  </a:lnTo>
                  <a:lnTo>
                    <a:pt x="201" y="10285"/>
                  </a:lnTo>
                  <a:lnTo>
                    <a:pt x="173" y="10180"/>
                  </a:lnTo>
                  <a:lnTo>
                    <a:pt x="148" y="10070"/>
                  </a:lnTo>
                  <a:lnTo>
                    <a:pt x="125" y="9964"/>
                  </a:lnTo>
                  <a:lnTo>
                    <a:pt x="101" y="9854"/>
                  </a:lnTo>
                  <a:lnTo>
                    <a:pt x="82" y="9744"/>
                  </a:lnTo>
                  <a:lnTo>
                    <a:pt x="67" y="9633"/>
                  </a:lnTo>
                  <a:lnTo>
                    <a:pt x="53" y="9523"/>
                  </a:lnTo>
                  <a:lnTo>
                    <a:pt x="39" y="9412"/>
                  </a:lnTo>
                  <a:lnTo>
                    <a:pt x="25" y="9303"/>
                  </a:lnTo>
                  <a:lnTo>
                    <a:pt x="14" y="9187"/>
                  </a:lnTo>
                  <a:lnTo>
                    <a:pt x="9" y="9077"/>
                  </a:lnTo>
                  <a:lnTo>
                    <a:pt x="5" y="8966"/>
                  </a:lnTo>
                  <a:lnTo>
                    <a:pt x="0" y="8851"/>
                  </a:lnTo>
                  <a:lnTo>
                    <a:pt x="0" y="8740"/>
                  </a:lnTo>
                  <a:lnTo>
                    <a:pt x="0" y="8626"/>
                  </a:lnTo>
                  <a:lnTo>
                    <a:pt x="5" y="8516"/>
                  </a:lnTo>
                  <a:lnTo>
                    <a:pt x="9" y="8400"/>
                  </a:lnTo>
                  <a:lnTo>
                    <a:pt x="14" y="8291"/>
                  </a:lnTo>
                  <a:lnTo>
                    <a:pt x="25" y="8180"/>
                  </a:lnTo>
                  <a:lnTo>
                    <a:pt x="39" y="8070"/>
                  </a:lnTo>
                  <a:lnTo>
                    <a:pt x="53" y="7954"/>
                  </a:lnTo>
                  <a:lnTo>
                    <a:pt x="67" y="7849"/>
                  </a:lnTo>
                  <a:lnTo>
                    <a:pt x="82" y="7738"/>
                  </a:lnTo>
                  <a:lnTo>
                    <a:pt x="101" y="7628"/>
                  </a:lnTo>
                  <a:lnTo>
                    <a:pt x="125" y="7518"/>
                  </a:lnTo>
                  <a:lnTo>
                    <a:pt x="148" y="7407"/>
                  </a:lnTo>
                  <a:lnTo>
                    <a:pt x="173" y="7302"/>
                  </a:lnTo>
                  <a:lnTo>
                    <a:pt x="201" y="7191"/>
                  </a:lnTo>
                  <a:lnTo>
                    <a:pt x="230" y="7086"/>
                  </a:lnTo>
                  <a:lnTo>
                    <a:pt x="264" y="6981"/>
                  </a:lnTo>
                  <a:lnTo>
                    <a:pt x="298" y="6874"/>
                  </a:lnTo>
                  <a:lnTo>
                    <a:pt x="331" y="6765"/>
                  </a:lnTo>
                  <a:lnTo>
                    <a:pt x="369" y="6659"/>
                  </a:lnTo>
                  <a:lnTo>
                    <a:pt x="408" y="6558"/>
                  </a:lnTo>
                  <a:lnTo>
                    <a:pt x="447" y="6453"/>
                  </a:lnTo>
                  <a:lnTo>
                    <a:pt x="490" y="6347"/>
                  </a:lnTo>
                  <a:lnTo>
                    <a:pt x="533" y="6241"/>
                  </a:lnTo>
                  <a:lnTo>
                    <a:pt x="581" y="6141"/>
                  </a:lnTo>
                  <a:lnTo>
                    <a:pt x="629" y="6040"/>
                  </a:lnTo>
                  <a:lnTo>
                    <a:pt x="682" y="5940"/>
                  </a:lnTo>
                  <a:lnTo>
                    <a:pt x="729" y="5833"/>
                  </a:lnTo>
                  <a:lnTo>
                    <a:pt x="782" y="5733"/>
                  </a:lnTo>
                  <a:lnTo>
                    <a:pt x="839" y="5637"/>
                  </a:lnTo>
                  <a:lnTo>
                    <a:pt x="898" y="5536"/>
                  </a:lnTo>
                  <a:lnTo>
                    <a:pt x="955" y="5436"/>
                  </a:lnTo>
                  <a:lnTo>
                    <a:pt x="1017" y="5334"/>
                  </a:lnTo>
                  <a:lnTo>
                    <a:pt x="1080" y="5238"/>
                  </a:lnTo>
                  <a:lnTo>
                    <a:pt x="1142" y="5143"/>
                  </a:lnTo>
                  <a:lnTo>
                    <a:pt x="1210" y="5047"/>
                  </a:lnTo>
                  <a:lnTo>
                    <a:pt x="1277" y="4951"/>
                  </a:lnTo>
                  <a:lnTo>
                    <a:pt x="1344" y="4855"/>
                  </a:lnTo>
                  <a:lnTo>
                    <a:pt x="1416" y="4759"/>
                  </a:lnTo>
                  <a:lnTo>
                    <a:pt x="1488" y="4668"/>
                  </a:lnTo>
                  <a:lnTo>
                    <a:pt x="1560" y="4572"/>
                  </a:lnTo>
                  <a:lnTo>
                    <a:pt x="1637" y="4481"/>
                  </a:lnTo>
                  <a:lnTo>
                    <a:pt x="1714" y="4390"/>
                  </a:lnTo>
                  <a:lnTo>
                    <a:pt x="1796" y="4299"/>
                  </a:lnTo>
                  <a:lnTo>
                    <a:pt x="1872" y="4208"/>
                  </a:lnTo>
                  <a:lnTo>
                    <a:pt x="1954" y="4117"/>
                  </a:lnTo>
                  <a:lnTo>
                    <a:pt x="2040" y="4030"/>
                  </a:lnTo>
                  <a:lnTo>
                    <a:pt x="2122" y="3939"/>
                  </a:lnTo>
                  <a:lnTo>
                    <a:pt x="2213" y="3853"/>
                  </a:lnTo>
                  <a:lnTo>
                    <a:pt x="2300" y="3766"/>
                  </a:lnTo>
                  <a:lnTo>
                    <a:pt x="2386" y="3680"/>
                  </a:lnTo>
                  <a:lnTo>
                    <a:pt x="2482" y="3593"/>
                  </a:lnTo>
                  <a:lnTo>
                    <a:pt x="2573" y="3511"/>
                  </a:lnTo>
                  <a:lnTo>
                    <a:pt x="2664" y="3425"/>
                  </a:lnTo>
                  <a:lnTo>
                    <a:pt x="2760" y="3344"/>
                  </a:lnTo>
                  <a:lnTo>
                    <a:pt x="2861" y="3262"/>
                  </a:lnTo>
                  <a:lnTo>
                    <a:pt x="2957" y="3181"/>
                  </a:lnTo>
                  <a:lnTo>
                    <a:pt x="3057" y="3099"/>
                  </a:lnTo>
                  <a:lnTo>
                    <a:pt x="3159" y="3023"/>
                  </a:lnTo>
                  <a:lnTo>
                    <a:pt x="3259" y="2941"/>
                  </a:lnTo>
                  <a:lnTo>
                    <a:pt x="3365" y="2864"/>
                  </a:lnTo>
                  <a:lnTo>
                    <a:pt x="3465" y="2787"/>
                  </a:lnTo>
                  <a:lnTo>
                    <a:pt x="3576" y="2711"/>
                  </a:lnTo>
                  <a:lnTo>
                    <a:pt x="3681" y="2634"/>
                  </a:lnTo>
                  <a:lnTo>
                    <a:pt x="3792" y="2561"/>
                  </a:lnTo>
                  <a:lnTo>
                    <a:pt x="3902" y="2485"/>
                  </a:lnTo>
                  <a:lnTo>
                    <a:pt x="4012" y="2413"/>
                  </a:lnTo>
                  <a:lnTo>
                    <a:pt x="4128" y="2342"/>
                  </a:lnTo>
                  <a:lnTo>
                    <a:pt x="4243" y="2269"/>
                  </a:lnTo>
                  <a:lnTo>
                    <a:pt x="4358" y="2201"/>
                  </a:lnTo>
                  <a:lnTo>
                    <a:pt x="4474" y="2130"/>
                  </a:lnTo>
                  <a:lnTo>
                    <a:pt x="4593" y="2062"/>
                  </a:lnTo>
                  <a:lnTo>
                    <a:pt x="4714" y="1996"/>
                  </a:lnTo>
                  <a:lnTo>
                    <a:pt x="4833" y="1928"/>
                  </a:lnTo>
                  <a:lnTo>
                    <a:pt x="4953" y="1861"/>
                  </a:lnTo>
                  <a:lnTo>
                    <a:pt x="5078" y="1800"/>
                  </a:lnTo>
                  <a:lnTo>
                    <a:pt x="5203" y="1736"/>
                  </a:lnTo>
                  <a:lnTo>
                    <a:pt x="5327" y="1674"/>
                  </a:lnTo>
                  <a:lnTo>
                    <a:pt x="5453" y="1611"/>
                  </a:lnTo>
                  <a:lnTo>
                    <a:pt x="5578" y="1549"/>
                  </a:lnTo>
                  <a:lnTo>
                    <a:pt x="5707" y="1492"/>
                  </a:lnTo>
                  <a:lnTo>
                    <a:pt x="5837" y="1435"/>
                  </a:lnTo>
                  <a:lnTo>
                    <a:pt x="5972" y="1377"/>
                  </a:lnTo>
                  <a:lnTo>
                    <a:pt x="6100" y="1319"/>
                  </a:lnTo>
                  <a:lnTo>
                    <a:pt x="6235" y="1267"/>
                  </a:lnTo>
                  <a:lnTo>
                    <a:pt x="6369" y="1209"/>
                  </a:lnTo>
                  <a:lnTo>
                    <a:pt x="6503" y="1156"/>
                  </a:lnTo>
                  <a:lnTo>
                    <a:pt x="6638" y="1103"/>
                  </a:lnTo>
                  <a:lnTo>
                    <a:pt x="6777" y="1055"/>
                  </a:lnTo>
                  <a:lnTo>
                    <a:pt x="6911" y="1003"/>
                  </a:lnTo>
                  <a:lnTo>
                    <a:pt x="7055" y="955"/>
                  </a:lnTo>
                  <a:lnTo>
                    <a:pt x="7194" y="907"/>
                  </a:lnTo>
                  <a:lnTo>
                    <a:pt x="7335" y="859"/>
                  </a:lnTo>
                  <a:lnTo>
                    <a:pt x="7474" y="816"/>
                  </a:lnTo>
                  <a:lnTo>
                    <a:pt x="7618" y="772"/>
                  </a:lnTo>
                  <a:lnTo>
                    <a:pt x="7766" y="729"/>
                  </a:lnTo>
                  <a:lnTo>
                    <a:pt x="7910" y="686"/>
                  </a:lnTo>
                  <a:lnTo>
                    <a:pt x="8054" y="647"/>
                  </a:lnTo>
                  <a:lnTo>
                    <a:pt x="8203" y="604"/>
                  </a:lnTo>
                  <a:lnTo>
                    <a:pt x="8347" y="566"/>
                  </a:lnTo>
                  <a:lnTo>
                    <a:pt x="8496" y="528"/>
                  </a:lnTo>
                  <a:lnTo>
                    <a:pt x="8644" y="494"/>
                  </a:lnTo>
                  <a:lnTo>
                    <a:pt x="8794" y="460"/>
                  </a:lnTo>
                  <a:lnTo>
                    <a:pt x="8947" y="427"/>
                  </a:lnTo>
                  <a:lnTo>
                    <a:pt x="9095" y="394"/>
                  </a:lnTo>
                  <a:lnTo>
                    <a:pt x="9250" y="360"/>
                  </a:lnTo>
                  <a:lnTo>
                    <a:pt x="9403" y="331"/>
                  </a:lnTo>
                  <a:lnTo>
                    <a:pt x="9556" y="303"/>
                  </a:lnTo>
                  <a:lnTo>
                    <a:pt x="9710" y="273"/>
                  </a:lnTo>
                  <a:lnTo>
                    <a:pt x="9868" y="249"/>
                  </a:lnTo>
                  <a:lnTo>
                    <a:pt x="10022" y="226"/>
                  </a:lnTo>
                  <a:lnTo>
                    <a:pt x="10180" y="201"/>
                  </a:lnTo>
                  <a:lnTo>
                    <a:pt x="10339" y="178"/>
                  </a:lnTo>
                  <a:lnTo>
                    <a:pt x="10497" y="153"/>
                  </a:lnTo>
                  <a:lnTo>
                    <a:pt x="10656" y="134"/>
                  </a:lnTo>
                  <a:lnTo>
                    <a:pt x="10814" y="116"/>
                  </a:lnTo>
                  <a:lnTo>
                    <a:pt x="10977" y="100"/>
                  </a:lnTo>
                  <a:lnTo>
                    <a:pt x="11135" y="82"/>
                  </a:lnTo>
                  <a:lnTo>
                    <a:pt x="11299" y="67"/>
                  </a:lnTo>
                  <a:lnTo>
                    <a:pt x="11461" y="57"/>
                  </a:lnTo>
                  <a:lnTo>
                    <a:pt x="11625" y="43"/>
                  </a:lnTo>
                  <a:lnTo>
                    <a:pt x="11789" y="34"/>
                  </a:lnTo>
                  <a:lnTo>
                    <a:pt x="11951" y="25"/>
                  </a:lnTo>
                  <a:lnTo>
                    <a:pt x="12115" y="19"/>
                  </a:lnTo>
                  <a:lnTo>
                    <a:pt x="12283" y="9"/>
                  </a:lnTo>
                  <a:lnTo>
                    <a:pt x="12446" y="5"/>
                  </a:lnTo>
                  <a:lnTo>
                    <a:pt x="12614" y="5"/>
                  </a:lnTo>
                  <a:lnTo>
                    <a:pt x="12783" y="0"/>
                  </a:lnTo>
                  <a:lnTo>
                    <a:pt x="12950" y="0"/>
                  </a:lnTo>
                  <a:lnTo>
                    <a:pt x="13113" y="0"/>
                  </a:lnTo>
                  <a:lnTo>
                    <a:pt x="13282" y="5"/>
                  </a:lnTo>
                  <a:lnTo>
                    <a:pt x="13449" y="5"/>
                  </a:lnTo>
                  <a:lnTo>
                    <a:pt x="13613" y="9"/>
                  </a:lnTo>
                  <a:lnTo>
                    <a:pt x="13781" y="19"/>
                  </a:lnTo>
                  <a:lnTo>
                    <a:pt x="13943" y="25"/>
                  </a:lnTo>
                  <a:lnTo>
                    <a:pt x="14107" y="34"/>
                  </a:lnTo>
                  <a:lnTo>
                    <a:pt x="14274" y="43"/>
                  </a:lnTo>
                  <a:lnTo>
                    <a:pt x="14438" y="57"/>
                  </a:lnTo>
                  <a:lnTo>
                    <a:pt x="14596" y="67"/>
                  </a:lnTo>
                  <a:lnTo>
                    <a:pt x="14759" y="82"/>
                  </a:lnTo>
                  <a:lnTo>
                    <a:pt x="14923" y="100"/>
                  </a:lnTo>
                  <a:lnTo>
                    <a:pt x="15081" y="116"/>
                  </a:lnTo>
                  <a:lnTo>
                    <a:pt x="15240" y="134"/>
                  </a:lnTo>
                  <a:lnTo>
                    <a:pt x="15398" y="153"/>
                  </a:lnTo>
                  <a:lnTo>
                    <a:pt x="15557" y="178"/>
                  </a:lnTo>
                  <a:lnTo>
                    <a:pt x="15715" y="201"/>
                  </a:lnTo>
                  <a:lnTo>
                    <a:pt x="15874" y="226"/>
                  </a:lnTo>
                  <a:lnTo>
                    <a:pt x="16031" y="249"/>
                  </a:lnTo>
                  <a:lnTo>
                    <a:pt x="16185" y="273"/>
                  </a:lnTo>
                  <a:lnTo>
                    <a:pt x="16339" y="303"/>
                  </a:lnTo>
                  <a:lnTo>
                    <a:pt x="16492" y="331"/>
                  </a:lnTo>
                  <a:lnTo>
                    <a:pt x="16646" y="360"/>
                  </a:lnTo>
                  <a:lnTo>
                    <a:pt x="16799" y="394"/>
                  </a:lnTo>
                  <a:lnTo>
                    <a:pt x="16953" y="427"/>
                  </a:lnTo>
                  <a:lnTo>
                    <a:pt x="17102" y="460"/>
                  </a:lnTo>
                  <a:lnTo>
                    <a:pt x="17251" y="494"/>
                  </a:lnTo>
                  <a:lnTo>
                    <a:pt x="17399" y="528"/>
                  </a:lnTo>
                  <a:lnTo>
                    <a:pt x="17549" y="566"/>
                  </a:lnTo>
                  <a:lnTo>
                    <a:pt x="17697" y="604"/>
                  </a:lnTo>
                  <a:lnTo>
                    <a:pt x="17841" y="647"/>
                  </a:lnTo>
                  <a:lnTo>
                    <a:pt x="17990" y="686"/>
                  </a:lnTo>
                  <a:lnTo>
                    <a:pt x="18133" y="729"/>
                  </a:lnTo>
                  <a:lnTo>
                    <a:pt x="18278" y="772"/>
                  </a:lnTo>
                  <a:lnTo>
                    <a:pt x="18422" y="816"/>
                  </a:lnTo>
                  <a:lnTo>
                    <a:pt x="18561" y="859"/>
                  </a:lnTo>
                  <a:lnTo>
                    <a:pt x="18705" y="907"/>
                  </a:lnTo>
                  <a:close/>
                </a:path>
              </a:pathLst>
            </a:custGeom>
            <a:solidFill>
              <a:schemeClr val="bg1">
                <a:lumMod val="50000"/>
              </a:schemeClr>
            </a:solidFill>
            <a:ln w="9525">
              <a:noFill/>
              <a:round/>
              <a:headEnd/>
              <a:tailEnd/>
            </a:ln>
          </p:spPr>
          <p:txBody>
            <a:bodyPr/>
            <a:lstStyle/>
            <a:p>
              <a:pPr eaLnBrk="1" hangingPunct="1">
                <a:defRPr/>
              </a:pPr>
              <a:endParaRPr lang="en-US">
                <a:latin typeface="Arial" charset="0"/>
              </a:endParaRPr>
            </a:p>
          </p:txBody>
        </p:sp>
      </p:grpSp>
      <p:sp>
        <p:nvSpPr>
          <p:cNvPr id="3076" name="Rectangle 51">
            <a:extLst>
              <a:ext uri="{FF2B5EF4-FFF2-40B4-BE49-F238E27FC236}">
                <a16:creationId xmlns:a16="http://schemas.microsoft.com/office/drawing/2014/main" id="{1E6BF86E-DF3A-289B-6995-62F94EB93995}"/>
              </a:ext>
            </a:extLst>
          </p:cNvPr>
          <p:cNvSpPr>
            <a:spLocks noChangeArrowheads="1"/>
          </p:cNvSpPr>
          <p:nvPr/>
        </p:nvSpPr>
        <p:spPr bwMode="auto">
          <a:xfrm>
            <a:off x="-423431" y="353675"/>
            <a:ext cx="20345400"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7160" tIns="68580" rIns="137160" bIns="68580">
            <a:spAutoFit/>
          </a:bodyP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ctr" eaLnBrk="1" hangingPunct="1">
              <a:spcBef>
                <a:spcPct val="0"/>
              </a:spcBef>
              <a:buFontTx/>
              <a:buNone/>
            </a:pPr>
            <a:r>
              <a:rPr lang="en-US" altLang="en-US" sz="11900" b="1" dirty="0">
                <a:latin typeface="Gill Sans MT" panose="020B0502020104020203" pitchFamily="34" charset="0"/>
              </a:rPr>
              <a:t>The Sleep Study: Snoring, Difficulties, and Duration</a:t>
            </a:r>
          </a:p>
        </p:txBody>
      </p:sp>
      <p:sp>
        <p:nvSpPr>
          <p:cNvPr id="3077" name="Rectangle 56">
            <a:extLst>
              <a:ext uri="{FF2B5EF4-FFF2-40B4-BE49-F238E27FC236}">
                <a16:creationId xmlns:a16="http://schemas.microsoft.com/office/drawing/2014/main" id="{82D340D4-EAFC-C137-BF11-F852653E8936}"/>
              </a:ext>
            </a:extLst>
          </p:cNvPr>
          <p:cNvSpPr>
            <a:spLocks noChangeArrowheads="1"/>
          </p:cNvSpPr>
          <p:nvPr/>
        </p:nvSpPr>
        <p:spPr bwMode="auto">
          <a:xfrm>
            <a:off x="1628775" y="12417446"/>
            <a:ext cx="11491913"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7160" tIns="68580" rIns="137160" bIns="68580"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eaLnBrk="1" hangingPunct="1">
              <a:spcBef>
                <a:spcPct val="0"/>
              </a:spcBef>
              <a:buFontTx/>
              <a:buNone/>
            </a:pPr>
            <a:r>
              <a:rPr lang="en-US" altLang="en-US" sz="5700" b="1" dirty="0">
                <a:solidFill>
                  <a:srgbClr val="FFFF00"/>
                </a:solidFill>
                <a:latin typeface="Gill Sans MT" panose="020B0502020104020203" pitchFamily="34" charset="0"/>
              </a:rPr>
              <a:t>Background Research</a:t>
            </a:r>
          </a:p>
        </p:txBody>
      </p:sp>
      <p:sp>
        <p:nvSpPr>
          <p:cNvPr id="2055" name="Text Box 59">
            <a:extLst>
              <a:ext uri="{FF2B5EF4-FFF2-40B4-BE49-F238E27FC236}">
                <a16:creationId xmlns:a16="http://schemas.microsoft.com/office/drawing/2014/main" id="{1C7EFF11-B2FC-4196-8F33-1257AF209FDB}"/>
              </a:ext>
            </a:extLst>
          </p:cNvPr>
          <p:cNvSpPr txBox="1">
            <a:spLocks noChangeArrowheads="1"/>
          </p:cNvSpPr>
          <p:nvPr/>
        </p:nvSpPr>
        <p:spPr bwMode="auto">
          <a:xfrm>
            <a:off x="928688" y="13846107"/>
            <a:ext cx="12649200" cy="703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60" tIns="68580" rIns="137160" bIns="68580">
            <a:spAutoFit/>
          </a:bodyPr>
          <a:lstStyle>
            <a:lvl1pPr defTabSz="4703763" eaLnBrk="0" hangingPunct="0">
              <a:spcBef>
                <a:spcPct val="20000"/>
              </a:spcBef>
              <a:buChar char="•"/>
              <a:defRPr sz="16500">
                <a:solidFill>
                  <a:schemeClr val="tx1"/>
                </a:solidFill>
                <a:latin typeface="Arial" charset="0"/>
              </a:defRPr>
            </a:lvl1pPr>
            <a:lvl2pPr marL="742950" indent="-285750" defTabSz="4703763" eaLnBrk="0" hangingPunct="0">
              <a:spcBef>
                <a:spcPct val="20000"/>
              </a:spcBef>
              <a:buChar char="–"/>
              <a:defRPr sz="14400">
                <a:solidFill>
                  <a:schemeClr val="tx1"/>
                </a:solidFill>
                <a:latin typeface="Arial" charset="0"/>
              </a:defRPr>
            </a:lvl2pPr>
            <a:lvl3pPr marL="1143000" indent="-228600" defTabSz="4703763" eaLnBrk="0" hangingPunct="0">
              <a:spcBef>
                <a:spcPct val="20000"/>
              </a:spcBef>
              <a:buChar char="•"/>
              <a:defRPr sz="12300">
                <a:solidFill>
                  <a:schemeClr val="tx1"/>
                </a:solidFill>
                <a:latin typeface="Arial" charset="0"/>
              </a:defRPr>
            </a:lvl3pPr>
            <a:lvl4pPr marL="1600200" indent="-228600" defTabSz="4703763" eaLnBrk="0" hangingPunct="0">
              <a:spcBef>
                <a:spcPct val="20000"/>
              </a:spcBef>
              <a:buChar char="–"/>
              <a:defRPr sz="10400">
                <a:solidFill>
                  <a:schemeClr val="tx1"/>
                </a:solidFill>
                <a:latin typeface="Arial" charset="0"/>
              </a:defRPr>
            </a:lvl4pPr>
            <a:lvl5pPr marL="2057400" indent="-228600" defTabSz="4703763" eaLnBrk="0" hangingPunct="0">
              <a:spcBef>
                <a:spcPct val="20000"/>
              </a:spcBef>
              <a:buChar char="»"/>
              <a:defRPr sz="10400">
                <a:solidFill>
                  <a:schemeClr val="tx1"/>
                </a:solidFill>
                <a:latin typeface="Arial" charset="0"/>
              </a:defRPr>
            </a:lvl5pPr>
            <a:lvl6pPr marL="2514600" indent="-228600" defTabSz="4703763" eaLnBrk="0" fontAlgn="base" hangingPunct="0">
              <a:spcBef>
                <a:spcPct val="20000"/>
              </a:spcBef>
              <a:spcAft>
                <a:spcPct val="0"/>
              </a:spcAft>
              <a:buChar char="»"/>
              <a:defRPr sz="10400">
                <a:solidFill>
                  <a:schemeClr val="tx1"/>
                </a:solidFill>
                <a:latin typeface="Arial" charset="0"/>
              </a:defRPr>
            </a:lvl6pPr>
            <a:lvl7pPr marL="2971800" indent="-228600" defTabSz="4703763" eaLnBrk="0" fontAlgn="base" hangingPunct="0">
              <a:spcBef>
                <a:spcPct val="20000"/>
              </a:spcBef>
              <a:spcAft>
                <a:spcPct val="0"/>
              </a:spcAft>
              <a:buChar char="»"/>
              <a:defRPr sz="10400">
                <a:solidFill>
                  <a:schemeClr val="tx1"/>
                </a:solidFill>
                <a:latin typeface="Arial" charset="0"/>
              </a:defRPr>
            </a:lvl7pPr>
            <a:lvl8pPr marL="3429000" indent="-228600" defTabSz="4703763" eaLnBrk="0" fontAlgn="base" hangingPunct="0">
              <a:spcBef>
                <a:spcPct val="20000"/>
              </a:spcBef>
              <a:spcAft>
                <a:spcPct val="0"/>
              </a:spcAft>
              <a:buChar char="»"/>
              <a:defRPr sz="10400">
                <a:solidFill>
                  <a:schemeClr val="tx1"/>
                </a:solidFill>
                <a:latin typeface="Arial" charset="0"/>
              </a:defRPr>
            </a:lvl8pPr>
            <a:lvl9pPr marL="3886200" indent="-228600" defTabSz="4703763" eaLnBrk="0" fontAlgn="base" hangingPunct="0">
              <a:spcBef>
                <a:spcPct val="20000"/>
              </a:spcBef>
              <a:spcAft>
                <a:spcPct val="0"/>
              </a:spcAft>
              <a:buChar char="»"/>
              <a:defRPr sz="10400">
                <a:solidFill>
                  <a:schemeClr val="tx1"/>
                </a:solidFill>
                <a:latin typeface="Arial" charset="0"/>
              </a:defRPr>
            </a:lvl9pPr>
          </a:lstStyle>
          <a:p>
            <a:pPr marL="571500" indent="-571500" eaLnBrk="1" hangingPunct="1">
              <a:spcBef>
                <a:spcPct val="50000"/>
              </a:spcBef>
              <a:buFont typeface="Wingdings" panose="05000000000000000000" pitchFamily="2" charset="2"/>
              <a:buChar char="v"/>
              <a:defRPr/>
            </a:pPr>
            <a:r>
              <a:rPr lang="en-US" altLang="en-US" sz="2800" dirty="0"/>
              <a:t>In sleep-related research (Patel et al., 2008), college students were interviewed on their snoring habits. Roughly 30% of them snored, with men snoring more than women. Since snoring is one of the main symptoms of sleep-disordered breathing, it is relevant to study and understanding snoring habits.</a:t>
            </a:r>
          </a:p>
          <a:p>
            <a:pPr marL="571500" indent="-571500" eaLnBrk="1" hangingPunct="1">
              <a:spcBef>
                <a:spcPct val="50000"/>
              </a:spcBef>
              <a:buFont typeface="Wingdings" panose="05000000000000000000" pitchFamily="2" charset="2"/>
              <a:buChar char="v"/>
              <a:defRPr/>
            </a:pPr>
            <a:r>
              <a:rPr lang="en-US" altLang="en-US" sz="2800" dirty="0"/>
              <a:t>More research on sleep disturbances revealed that across an individual’s lifespan, there is a 60.8% chance of experiencing clinically significant sleep disturbances (</a:t>
            </a:r>
            <a:r>
              <a:rPr lang="en-US" altLang="en-US" sz="2800" dirty="0" err="1"/>
              <a:t>Karlovich</a:t>
            </a:r>
            <a:r>
              <a:rPr lang="en-US" altLang="en-US" sz="2800" dirty="0"/>
              <a:t> et al., 2023). With sleep disturbance being so prevalent, it is a valuable subject for further research, as well as other sleep trends.</a:t>
            </a:r>
          </a:p>
          <a:p>
            <a:pPr marL="571500" indent="-571500" eaLnBrk="1" hangingPunct="1">
              <a:spcBef>
                <a:spcPct val="50000"/>
              </a:spcBef>
              <a:buFont typeface="Wingdings" panose="05000000000000000000" pitchFamily="2" charset="2"/>
              <a:buChar char="v"/>
              <a:defRPr/>
            </a:pPr>
            <a:r>
              <a:rPr lang="en-US" altLang="en-US" sz="2800" dirty="0"/>
              <a:t>A study found a significant association between a sleep duration of less than 6 hours or more than 8 hours and depression, as well as snoring and depression (Zhang et al., 2023). While the possible association between sleep and depression was not the focus of this research, this only further emphasizes the importance of understanding general sleep trends.</a:t>
            </a:r>
          </a:p>
        </p:txBody>
      </p:sp>
      <p:sp>
        <p:nvSpPr>
          <p:cNvPr id="2056" name="Text Box 62">
            <a:extLst>
              <a:ext uri="{FF2B5EF4-FFF2-40B4-BE49-F238E27FC236}">
                <a16:creationId xmlns:a16="http://schemas.microsoft.com/office/drawing/2014/main" id="{8487F5CC-A31D-483E-9833-CF6DE232162B}"/>
              </a:ext>
            </a:extLst>
          </p:cNvPr>
          <p:cNvSpPr txBox="1">
            <a:spLocks noChangeArrowheads="1"/>
          </p:cNvSpPr>
          <p:nvPr/>
        </p:nvSpPr>
        <p:spPr bwMode="auto">
          <a:xfrm>
            <a:off x="32421513" y="22193250"/>
            <a:ext cx="11469687" cy="530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60" tIns="68580" rIns="137160" bIns="68580">
            <a:spAutoFit/>
          </a:bodyPr>
          <a:lstStyle>
            <a:lvl1pPr marL="342900" indent="-342900" defTabSz="4703763" eaLnBrk="0" hangingPunct="0">
              <a:spcBef>
                <a:spcPct val="20000"/>
              </a:spcBef>
              <a:buChar char="•"/>
              <a:defRPr sz="16500">
                <a:solidFill>
                  <a:schemeClr val="tx1"/>
                </a:solidFill>
                <a:latin typeface="Arial" charset="0"/>
              </a:defRPr>
            </a:lvl1pPr>
            <a:lvl2pPr marL="742950" indent="-285750" defTabSz="4703763" eaLnBrk="0" hangingPunct="0">
              <a:spcBef>
                <a:spcPct val="20000"/>
              </a:spcBef>
              <a:buChar char="–"/>
              <a:defRPr sz="14400">
                <a:solidFill>
                  <a:schemeClr val="tx1"/>
                </a:solidFill>
                <a:latin typeface="Arial" charset="0"/>
              </a:defRPr>
            </a:lvl2pPr>
            <a:lvl3pPr marL="1143000" indent="-228600" defTabSz="4703763" eaLnBrk="0" hangingPunct="0">
              <a:spcBef>
                <a:spcPct val="20000"/>
              </a:spcBef>
              <a:buChar char="•"/>
              <a:defRPr sz="12300">
                <a:solidFill>
                  <a:schemeClr val="tx1"/>
                </a:solidFill>
                <a:latin typeface="Arial" charset="0"/>
              </a:defRPr>
            </a:lvl3pPr>
            <a:lvl4pPr marL="1600200" indent="-228600" defTabSz="4703763" eaLnBrk="0" hangingPunct="0">
              <a:spcBef>
                <a:spcPct val="20000"/>
              </a:spcBef>
              <a:buChar char="–"/>
              <a:defRPr sz="10400">
                <a:solidFill>
                  <a:schemeClr val="tx1"/>
                </a:solidFill>
                <a:latin typeface="Arial" charset="0"/>
              </a:defRPr>
            </a:lvl4pPr>
            <a:lvl5pPr marL="2057400" indent="-228600" defTabSz="4703763" eaLnBrk="0" hangingPunct="0">
              <a:spcBef>
                <a:spcPct val="20000"/>
              </a:spcBef>
              <a:buChar char="»"/>
              <a:defRPr sz="10400">
                <a:solidFill>
                  <a:schemeClr val="tx1"/>
                </a:solidFill>
                <a:latin typeface="Arial" charset="0"/>
              </a:defRPr>
            </a:lvl5pPr>
            <a:lvl6pPr marL="2514600" indent="-228600" defTabSz="4703763" eaLnBrk="0" fontAlgn="base" hangingPunct="0">
              <a:spcBef>
                <a:spcPct val="20000"/>
              </a:spcBef>
              <a:spcAft>
                <a:spcPct val="0"/>
              </a:spcAft>
              <a:buChar char="»"/>
              <a:defRPr sz="10400">
                <a:solidFill>
                  <a:schemeClr val="tx1"/>
                </a:solidFill>
                <a:latin typeface="Arial" charset="0"/>
              </a:defRPr>
            </a:lvl6pPr>
            <a:lvl7pPr marL="2971800" indent="-228600" defTabSz="4703763" eaLnBrk="0" fontAlgn="base" hangingPunct="0">
              <a:spcBef>
                <a:spcPct val="20000"/>
              </a:spcBef>
              <a:spcAft>
                <a:spcPct val="0"/>
              </a:spcAft>
              <a:buChar char="»"/>
              <a:defRPr sz="10400">
                <a:solidFill>
                  <a:schemeClr val="tx1"/>
                </a:solidFill>
                <a:latin typeface="Arial" charset="0"/>
              </a:defRPr>
            </a:lvl7pPr>
            <a:lvl8pPr marL="3429000" indent="-228600" defTabSz="4703763" eaLnBrk="0" fontAlgn="base" hangingPunct="0">
              <a:spcBef>
                <a:spcPct val="20000"/>
              </a:spcBef>
              <a:spcAft>
                <a:spcPct val="0"/>
              </a:spcAft>
              <a:buChar char="»"/>
              <a:defRPr sz="10400">
                <a:solidFill>
                  <a:schemeClr val="tx1"/>
                </a:solidFill>
                <a:latin typeface="Arial" charset="0"/>
              </a:defRPr>
            </a:lvl8pPr>
            <a:lvl9pPr marL="3886200" indent="-228600" defTabSz="4703763" eaLnBrk="0" fontAlgn="base" hangingPunct="0">
              <a:spcBef>
                <a:spcPct val="20000"/>
              </a:spcBef>
              <a:spcAft>
                <a:spcPct val="0"/>
              </a:spcAft>
              <a:buChar char="»"/>
              <a:defRPr sz="10400">
                <a:solidFill>
                  <a:schemeClr val="tx1"/>
                </a:solidFill>
                <a:latin typeface="Arial" charset="0"/>
              </a:defRPr>
            </a:lvl9pPr>
          </a:lstStyle>
          <a:p>
            <a:pPr eaLnBrk="1" hangingPunct="1">
              <a:spcBef>
                <a:spcPct val="50000"/>
              </a:spcBef>
              <a:buFontTx/>
              <a:buNone/>
              <a:defRPr/>
            </a:pPr>
            <a:r>
              <a:rPr lang="en-US" altLang="en-US" sz="2800" dirty="0" err="1">
                <a:solidFill>
                  <a:schemeClr val="bg1"/>
                </a:solidFill>
              </a:rPr>
              <a:t>Karlovich</a:t>
            </a:r>
            <a:r>
              <a:rPr lang="en-US" altLang="en-US" sz="2800" dirty="0">
                <a:solidFill>
                  <a:schemeClr val="bg1"/>
                </a:solidFill>
              </a:rPr>
              <a:t>, A. R., Shaughnessy, S., Simmons, K., &amp; Evans, S. C. (2023). Toward greater specificity in the nonspecific: Estimating the prevalence of diagnostic irritability and sleep symptoms in adolescents. </a:t>
            </a:r>
            <a:r>
              <a:rPr lang="en-US" altLang="en-US" sz="2800" i="1" dirty="0">
                <a:solidFill>
                  <a:schemeClr val="bg1"/>
                </a:solidFill>
              </a:rPr>
              <a:t>Journal of Psychopathology and Clinical Science, 132</a:t>
            </a:r>
            <a:r>
              <a:rPr lang="en-US" altLang="en-US" sz="2800" dirty="0">
                <a:solidFill>
                  <a:schemeClr val="bg1"/>
                </a:solidFill>
              </a:rPr>
              <a:t>(7), 820–832.</a:t>
            </a:r>
          </a:p>
          <a:p>
            <a:pPr eaLnBrk="1" hangingPunct="1">
              <a:spcBef>
                <a:spcPct val="50000"/>
              </a:spcBef>
              <a:buFontTx/>
              <a:buNone/>
              <a:defRPr/>
            </a:pPr>
            <a:r>
              <a:rPr lang="en-US" altLang="en-US" sz="2800" dirty="0">
                <a:solidFill>
                  <a:schemeClr val="bg1"/>
                </a:solidFill>
              </a:rPr>
              <a:t>Patel, M., Tran, D., Chakrabarti, A., Vasquez, A., Gilbert, P., &amp; Davidson, T. (2008). Prevalence of snoring in college students. </a:t>
            </a:r>
            <a:r>
              <a:rPr lang="en-US" altLang="en-US" sz="2800" i="1" dirty="0">
                <a:solidFill>
                  <a:schemeClr val="bg1"/>
                </a:solidFill>
              </a:rPr>
              <a:t>Journal of American College Health, 57</a:t>
            </a:r>
            <a:r>
              <a:rPr lang="en-US" altLang="en-US" sz="2800" dirty="0">
                <a:solidFill>
                  <a:schemeClr val="bg1"/>
                </a:solidFill>
              </a:rPr>
              <a:t>(1), 45–52.</a:t>
            </a:r>
          </a:p>
          <a:p>
            <a:pPr eaLnBrk="1" hangingPunct="1">
              <a:spcBef>
                <a:spcPct val="50000"/>
              </a:spcBef>
              <a:buFontTx/>
              <a:buNone/>
              <a:defRPr/>
            </a:pPr>
            <a:r>
              <a:rPr lang="en-US" altLang="en-US" sz="2800" dirty="0">
                <a:solidFill>
                  <a:schemeClr val="bg1"/>
                </a:solidFill>
              </a:rPr>
              <a:t>Zhang, X., Li, G., Shi, C., &amp; Sun, Y. (2023). Associations of sleep duration, daytime napping, and snoring with depression in rural China: A cross-sectional study. </a:t>
            </a:r>
            <a:r>
              <a:rPr lang="en-US" altLang="en-US" sz="2800" i="1" dirty="0">
                <a:solidFill>
                  <a:schemeClr val="bg1"/>
                </a:solidFill>
              </a:rPr>
              <a:t>BMC Public Health, 23</a:t>
            </a:r>
            <a:r>
              <a:rPr lang="en-US" altLang="en-US" sz="2800" dirty="0">
                <a:solidFill>
                  <a:schemeClr val="bg1"/>
                </a:solidFill>
              </a:rPr>
              <a:t>(1), 1–12.</a:t>
            </a:r>
          </a:p>
        </p:txBody>
      </p:sp>
      <p:sp>
        <p:nvSpPr>
          <p:cNvPr id="3080" name="Rectangle 64">
            <a:extLst>
              <a:ext uri="{FF2B5EF4-FFF2-40B4-BE49-F238E27FC236}">
                <a16:creationId xmlns:a16="http://schemas.microsoft.com/office/drawing/2014/main" id="{54C6B83A-A0B3-0A5D-3258-0CF5E1A1E708}"/>
              </a:ext>
            </a:extLst>
          </p:cNvPr>
          <p:cNvSpPr>
            <a:spLocks noChangeArrowheads="1"/>
          </p:cNvSpPr>
          <p:nvPr/>
        </p:nvSpPr>
        <p:spPr bwMode="auto">
          <a:xfrm>
            <a:off x="23899813" y="609600"/>
            <a:ext cx="19245262" cy="2816225"/>
          </a:xfrm>
          <a:prstGeom prst="rect">
            <a:avLst/>
          </a:prstGeom>
          <a:solidFill>
            <a:schemeClr val="bg1"/>
          </a:solidFill>
          <a:ln>
            <a:noFill/>
          </a:ln>
        </p:spPr>
        <p:txBody>
          <a:bodyPr wrap="square" lIns="137160" tIns="68580" rIns="137160" bIns="68580">
            <a:spAutoFit/>
          </a:bodyP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eaLnBrk="1" hangingPunct="1">
              <a:spcBef>
                <a:spcPct val="0"/>
              </a:spcBef>
              <a:buFontTx/>
              <a:buNone/>
            </a:pPr>
            <a:r>
              <a:rPr lang="en-US" altLang="en-US" sz="6600" b="1" dirty="0">
                <a:latin typeface="Gill Sans MT" panose="020B0502020104020203" pitchFamily="34" charset="0"/>
              </a:rPr>
              <a:t>Zakaria Wilson</a:t>
            </a:r>
          </a:p>
          <a:p>
            <a:pPr eaLnBrk="1" hangingPunct="1">
              <a:spcBef>
                <a:spcPct val="0"/>
              </a:spcBef>
              <a:buFontTx/>
              <a:buNone/>
            </a:pPr>
            <a:r>
              <a:rPr lang="en-US" altLang="en-US" sz="5400" b="1" dirty="0">
                <a:latin typeface="Gill Sans MT" panose="020B0502020104020203" pitchFamily="34" charset="0"/>
              </a:rPr>
              <a:t>Thiel College</a:t>
            </a:r>
          </a:p>
          <a:p>
            <a:pPr eaLnBrk="1" hangingPunct="1">
              <a:spcBef>
                <a:spcPct val="0"/>
              </a:spcBef>
              <a:buFontTx/>
              <a:buNone/>
            </a:pPr>
            <a:r>
              <a:rPr lang="en-US" altLang="en-US" sz="5400" b="1" dirty="0">
                <a:latin typeface="Gill Sans MT" panose="020B0502020104020203" pitchFamily="34" charset="0"/>
              </a:rPr>
              <a:t>Research Mentor: Dr. Kristel M. Gallagher</a:t>
            </a:r>
          </a:p>
        </p:txBody>
      </p:sp>
      <p:sp>
        <p:nvSpPr>
          <p:cNvPr id="3081" name="Rectangle 67">
            <a:extLst>
              <a:ext uri="{FF2B5EF4-FFF2-40B4-BE49-F238E27FC236}">
                <a16:creationId xmlns:a16="http://schemas.microsoft.com/office/drawing/2014/main" id="{0315362F-4D23-7BE8-D257-349800558E5B}"/>
              </a:ext>
            </a:extLst>
          </p:cNvPr>
          <p:cNvSpPr>
            <a:spLocks noChangeArrowheads="1"/>
          </p:cNvSpPr>
          <p:nvPr/>
        </p:nvSpPr>
        <p:spPr bwMode="auto">
          <a:xfrm>
            <a:off x="1628775" y="7332663"/>
            <a:ext cx="116538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7160" tIns="68580" rIns="137160" bIns="68580"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eaLnBrk="1" hangingPunct="1">
              <a:spcBef>
                <a:spcPct val="0"/>
              </a:spcBef>
              <a:buFontTx/>
              <a:buNone/>
            </a:pPr>
            <a:r>
              <a:rPr lang="en-US" altLang="en-US" sz="5700" b="1" dirty="0">
                <a:solidFill>
                  <a:srgbClr val="FFFF00"/>
                </a:solidFill>
                <a:latin typeface="Gill Sans MT" panose="020B0502020104020203" pitchFamily="34" charset="0"/>
              </a:rPr>
              <a:t>Research Questions</a:t>
            </a:r>
          </a:p>
        </p:txBody>
      </p:sp>
      <p:sp>
        <p:nvSpPr>
          <p:cNvPr id="3082" name="Rectangle 70">
            <a:extLst>
              <a:ext uri="{FF2B5EF4-FFF2-40B4-BE49-F238E27FC236}">
                <a16:creationId xmlns:a16="http://schemas.microsoft.com/office/drawing/2014/main" id="{F3AE4A8F-51AA-14C0-7609-950BD73D2421}"/>
              </a:ext>
            </a:extLst>
          </p:cNvPr>
          <p:cNvSpPr>
            <a:spLocks noChangeArrowheads="1"/>
          </p:cNvSpPr>
          <p:nvPr/>
        </p:nvSpPr>
        <p:spPr bwMode="auto">
          <a:xfrm>
            <a:off x="1654175" y="21478646"/>
            <a:ext cx="116522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7160" tIns="68580" rIns="137160" bIns="68580"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eaLnBrk="1" hangingPunct="1">
              <a:spcBef>
                <a:spcPct val="0"/>
              </a:spcBef>
              <a:buFontTx/>
              <a:buNone/>
            </a:pPr>
            <a:r>
              <a:rPr lang="en-US" altLang="en-US" sz="5700" b="1" dirty="0">
                <a:solidFill>
                  <a:srgbClr val="FFFF00"/>
                </a:solidFill>
                <a:latin typeface="Gill Sans MT" panose="020B0502020104020203" pitchFamily="34" charset="0"/>
              </a:rPr>
              <a:t>Method</a:t>
            </a:r>
          </a:p>
        </p:txBody>
      </p:sp>
      <p:sp>
        <p:nvSpPr>
          <p:cNvPr id="3083" name="Rectangle 73">
            <a:extLst>
              <a:ext uri="{FF2B5EF4-FFF2-40B4-BE49-F238E27FC236}">
                <a16:creationId xmlns:a16="http://schemas.microsoft.com/office/drawing/2014/main" id="{11CA5F06-E688-212E-F286-E43AFA5A9BFF}"/>
              </a:ext>
            </a:extLst>
          </p:cNvPr>
          <p:cNvSpPr>
            <a:spLocks noChangeArrowheads="1"/>
          </p:cNvSpPr>
          <p:nvPr/>
        </p:nvSpPr>
        <p:spPr bwMode="auto">
          <a:xfrm>
            <a:off x="31643638" y="4038600"/>
            <a:ext cx="116538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7160" tIns="68580" rIns="137160" bIns="68580"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eaLnBrk="1" hangingPunct="1">
              <a:spcBef>
                <a:spcPct val="0"/>
              </a:spcBef>
              <a:buFontTx/>
              <a:buNone/>
            </a:pPr>
            <a:r>
              <a:rPr lang="en-US" altLang="en-US" sz="5700" b="1" dirty="0">
                <a:solidFill>
                  <a:srgbClr val="FFFF00"/>
                </a:solidFill>
                <a:latin typeface="Gill Sans MT" panose="020B0502020104020203" pitchFamily="34" charset="0"/>
              </a:rPr>
              <a:t>Discussion</a:t>
            </a:r>
          </a:p>
        </p:txBody>
      </p:sp>
      <p:sp>
        <p:nvSpPr>
          <p:cNvPr id="3084" name="Rectangle 76">
            <a:extLst>
              <a:ext uri="{FF2B5EF4-FFF2-40B4-BE49-F238E27FC236}">
                <a16:creationId xmlns:a16="http://schemas.microsoft.com/office/drawing/2014/main" id="{F6234F25-359F-3FA1-2EE7-AA2FCD379D41}"/>
              </a:ext>
            </a:extLst>
          </p:cNvPr>
          <p:cNvSpPr>
            <a:spLocks noChangeArrowheads="1"/>
          </p:cNvSpPr>
          <p:nvPr/>
        </p:nvSpPr>
        <p:spPr bwMode="auto">
          <a:xfrm>
            <a:off x="32237363" y="21107400"/>
            <a:ext cx="116538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7160" tIns="68580" rIns="137160" bIns="68580"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eaLnBrk="1" hangingPunct="1">
              <a:spcBef>
                <a:spcPct val="0"/>
              </a:spcBef>
              <a:buFontTx/>
              <a:buNone/>
            </a:pPr>
            <a:r>
              <a:rPr lang="en-US" altLang="en-US" sz="5700" b="1" dirty="0">
                <a:solidFill>
                  <a:srgbClr val="FFFF00"/>
                </a:solidFill>
                <a:latin typeface="Gill Sans MT" panose="020B0502020104020203" pitchFamily="34" charset="0"/>
              </a:rPr>
              <a:t>References</a:t>
            </a:r>
          </a:p>
        </p:txBody>
      </p:sp>
      <p:sp>
        <p:nvSpPr>
          <p:cNvPr id="2063" name="Text Box 90">
            <a:extLst>
              <a:ext uri="{FF2B5EF4-FFF2-40B4-BE49-F238E27FC236}">
                <a16:creationId xmlns:a16="http://schemas.microsoft.com/office/drawing/2014/main" id="{14640830-2A3E-466D-9284-76813AC82690}"/>
              </a:ext>
            </a:extLst>
          </p:cNvPr>
          <p:cNvSpPr txBox="1">
            <a:spLocks noChangeArrowheads="1"/>
          </p:cNvSpPr>
          <p:nvPr/>
        </p:nvSpPr>
        <p:spPr bwMode="auto">
          <a:xfrm>
            <a:off x="31791275" y="5410200"/>
            <a:ext cx="11353800" cy="1509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60" tIns="68580" rIns="137160" bIns="68580">
            <a:spAutoFit/>
          </a:bodyPr>
          <a:lstStyle>
            <a:lvl1pPr defTabSz="4703763" eaLnBrk="0" hangingPunct="0">
              <a:spcBef>
                <a:spcPct val="20000"/>
              </a:spcBef>
              <a:buChar char="•"/>
              <a:defRPr sz="16500">
                <a:solidFill>
                  <a:schemeClr val="tx1"/>
                </a:solidFill>
                <a:latin typeface="Arial" charset="0"/>
              </a:defRPr>
            </a:lvl1pPr>
            <a:lvl2pPr marL="742950" indent="-285750" defTabSz="4703763" eaLnBrk="0" hangingPunct="0">
              <a:spcBef>
                <a:spcPct val="20000"/>
              </a:spcBef>
              <a:buChar char="–"/>
              <a:defRPr sz="14400">
                <a:solidFill>
                  <a:schemeClr val="tx1"/>
                </a:solidFill>
                <a:latin typeface="Arial" charset="0"/>
              </a:defRPr>
            </a:lvl2pPr>
            <a:lvl3pPr marL="1143000" indent="-228600" defTabSz="4703763" eaLnBrk="0" hangingPunct="0">
              <a:spcBef>
                <a:spcPct val="20000"/>
              </a:spcBef>
              <a:buChar char="•"/>
              <a:defRPr sz="12300">
                <a:solidFill>
                  <a:schemeClr val="tx1"/>
                </a:solidFill>
                <a:latin typeface="Arial" charset="0"/>
              </a:defRPr>
            </a:lvl3pPr>
            <a:lvl4pPr marL="1600200" indent="-228600" defTabSz="4703763" eaLnBrk="0" hangingPunct="0">
              <a:spcBef>
                <a:spcPct val="20000"/>
              </a:spcBef>
              <a:buChar char="–"/>
              <a:defRPr sz="10400">
                <a:solidFill>
                  <a:schemeClr val="tx1"/>
                </a:solidFill>
                <a:latin typeface="Arial" charset="0"/>
              </a:defRPr>
            </a:lvl4pPr>
            <a:lvl5pPr marL="2057400" indent="-228600" defTabSz="4703763" eaLnBrk="0" hangingPunct="0">
              <a:spcBef>
                <a:spcPct val="20000"/>
              </a:spcBef>
              <a:buChar char="»"/>
              <a:defRPr sz="10400">
                <a:solidFill>
                  <a:schemeClr val="tx1"/>
                </a:solidFill>
                <a:latin typeface="Arial" charset="0"/>
              </a:defRPr>
            </a:lvl5pPr>
            <a:lvl6pPr marL="2514600" indent="-228600" defTabSz="4703763" eaLnBrk="0" fontAlgn="base" hangingPunct="0">
              <a:spcBef>
                <a:spcPct val="20000"/>
              </a:spcBef>
              <a:spcAft>
                <a:spcPct val="0"/>
              </a:spcAft>
              <a:buChar char="»"/>
              <a:defRPr sz="10400">
                <a:solidFill>
                  <a:schemeClr val="tx1"/>
                </a:solidFill>
                <a:latin typeface="Arial" charset="0"/>
              </a:defRPr>
            </a:lvl6pPr>
            <a:lvl7pPr marL="2971800" indent="-228600" defTabSz="4703763" eaLnBrk="0" fontAlgn="base" hangingPunct="0">
              <a:spcBef>
                <a:spcPct val="20000"/>
              </a:spcBef>
              <a:spcAft>
                <a:spcPct val="0"/>
              </a:spcAft>
              <a:buChar char="»"/>
              <a:defRPr sz="10400">
                <a:solidFill>
                  <a:schemeClr val="tx1"/>
                </a:solidFill>
                <a:latin typeface="Arial" charset="0"/>
              </a:defRPr>
            </a:lvl7pPr>
            <a:lvl8pPr marL="3429000" indent="-228600" defTabSz="4703763" eaLnBrk="0" fontAlgn="base" hangingPunct="0">
              <a:spcBef>
                <a:spcPct val="20000"/>
              </a:spcBef>
              <a:spcAft>
                <a:spcPct val="0"/>
              </a:spcAft>
              <a:buChar char="»"/>
              <a:defRPr sz="10400">
                <a:solidFill>
                  <a:schemeClr val="tx1"/>
                </a:solidFill>
                <a:latin typeface="Arial" charset="0"/>
              </a:defRPr>
            </a:lvl8pPr>
            <a:lvl9pPr marL="3886200" indent="-228600" defTabSz="4703763" eaLnBrk="0" fontAlgn="base" hangingPunct="0">
              <a:spcBef>
                <a:spcPct val="20000"/>
              </a:spcBef>
              <a:spcAft>
                <a:spcPct val="0"/>
              </a:spcAft>
              <a:buChar char="»"/>
              <a:defRPr sz="10400">
                <a:solidFill>
                  <a:schemeClr val="tx1"/>
                </a:solidFill>
                <a:latin typeface="Arial" charset="0"/>
              </a:defRPr>
            </a:lvl9pPr>
          </a:lstStyle>
          <a:p>
            <a:pPr eaLnBrk="1" hangingPunct="1">
              <a:spcBef>
                <a:spcPct val="50000"/>
              </a:spcBef>
              <a:buClr>
                <a:schemeClr val="bg1"/>
              </a:buClr>
              <a:buFontTx/>
              <a:buNone/>
              <a:defRPr/>
            </a:pPr>
            <a:r>
              <a:rPr lang="en-US" altLang="en-US" sz="3600" dirty="0">
                <a:solidFill>
                  <a:schemeClr val="bg1"/>
                </a:solidFill>
              </a:rPr>
              <a:t>It seems sleep is not so immediately understood and logical as once thought, since what appeared to be an obvious potential correlation between snoring and trouble staying asleep turned out to be not statistically significant. Additionally, while snoring was associated with statistically significant lower sleep times, the means for those who snored and those who did not were still both at 8 hours, with the difference coming down to minutes. This may be a difference that realistically does not impact someone’s quality of life. What this means is that snoring, while still a symptom of sleep-disordered breathing, is not going to ruin someone’s ability to sleep, and so efforts on improving sleep may want to focus on other potential factors. In fact, with anxiety acting as a moderating variable for the relationship between snoring and time slept, it may prove a more meaningful measure of an individual’s quality of sleep and overall impact on their health. Future research could go in one of two directions: either test other sleep assumptions to further support or debunk them (such as how snoring was not related to trouble staying asleep) or test new variables with time slept to find a more impactful relationship that could be used to further increase sleep quality. Simply understanding what effects sleep is still extremely important because of the links between poor sleep and depression, as discussed by Zhang’s research (2023).</a:t>
            </a:r>
          </a:p>
        </p:txBody>
      </p:sp>
      <p:sp>
        <p:nvSpPr>
          <p:cNvPr id="3086" name="Oval 94">
            <a:extLst>
              <a:ext uri="{FF2B5EF4-FFF2-40B4-BE49-F238E27FC236}">
                <a16:creationId xmlns:a16="http://schemas.microsoft.com/office/drawing/2014/main" id="{28F009EF-4FE1-24D8-AB37-6B510BD29E22}"/>
              </a:ext>
            </a:extLst>
          </p:cNvPr>
          <p:cNvSpPr>
            <a:spLocks noChangeArrowheads="1"/>
          </p:cNvSpPr>
          <p:nvPr/>
        </p:nvSpPr>
        <p:spPr bwMode="auto">
          <a:xfrm>
            <a:off x="623888" y="7275513"/>
            <a:ext cx="609600" cy="1143000"/>
          </a:xfrm>
          <a:prstGeom prst="ellipse">
            <a:avLst/>
          </a:prstGeom>
          <a:solidFill>
            <a:schemeClr val="bg1"/>
          </a:solidFill>
          <a:ln>
            <a:noFill/>
          </a:ln>
        </p:spPr>
        <p:txBody>
          <a:bodyPr wrap="none"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ctr" eaLnBrk="1" hangingPunct="1">
              <a:spcBef>
                <a:spcPct val="0"/>
              </a:spcBef>
              <a:buFontTx/>
              <a:buNone/>
            </a:pPr>
            <a:r>
              <a:rPr lang="en-US" altLang="en-US" sz="3600" b="1" dirty="0">
                <a:latin typeface="Gill Sans MT" panose="020B0502020104020203" pitchFamily="34" charset="0"/>
              </a:rPr>
              <a:t>1</a:t>
            </a:r>
          </a:p>
        </p:txBody>
      </p:sp>
      <p:sp>
        <p:nvSpPr>
          <p:cNvPr id="3087" name="Oval 97">
            <a:extLst>
              <a:ext uri="{FF2B5EF4-FFF2-40B4-BE49-F238E27FC236}">
                <a16:creationId xmlns:a16="http://schemas.microsoft.com/office/drawing/2014/main" id="{08240C81-D14A-C113-AC15-0AD7EAB2FBE8}"/>
              </a:ext>
            </a:extLst>
          </p:cNvPr>
          <p:cNvSpPr>
            <a:spLocks noChangeArrowheads="1"/>
          </p:cNvSpPr>
          <p:nvPr/>
        </p:nvSpPr>
        <p:spPr bwMode="auto">
          <a:xfrm>
            <a:off x="582613" y="12357121"/>
            <a:ext cx="609600" cy="1143000"/>
          </a:xfrm>
          <a:prstGeom prst="ellipse">
            <a:avLst/>
          </a:prstGeom>
          <a:solidFill>
            <a:schemeClr val="bg1"/>
          </a:solidFill>
          <a:ln>
            <a:noFill/>
          </a:ln>
        </p:spPr>
        <p:txBody>
          <a:bodyPr wrap="none"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ctr" eaLnBrk="1" hangingPunct="1">
              <a:spcBef>
                <a:spcPct val="0"/>
              </a:spcBef>
              <a:buFontTx/>
              <a:buNone/>
            </a:pPr>
            <a:r>
              <a:rPr lang="en-US" altLang="en-US" sz="3600" b="1">
                <a:latin typeface="Gill Sans MT" panose="020B0502020104020203" pitchFamily="34" charset="0"/>
              </a:rPr>
              <a:t>2</a:t>
            </a:r>
          </a:p>
        </p:txBody>
      </p:sp>
      <p:sp>
        <p:nvSpPr>
          <p:cNvPr id="3088" name="Oval 98">
            <a:extLst>
              <a:ext uri="{FF2B5EF4-FFF2-40B4-BE49-F238E27FC236}">
                <a16:creationId xmlns:a16="http://schemas.microsoft.com/office/drawing/2014/main" id="{36FFC8BA-6FCE-0E80-F8DC-B08876A594AE}"/>
              </a:ext>
            </a:extLst>
          </p:cNvPr>
          <p:cNvSpPr>
            <a:spLocks noChangeArrowheads="1"/>
          </p:cNvSpPr>
          <p:nvPr/>
        </p:nvSpPr>
        <p:spPr bwMode="auto">
          <a:xfrm>
            <a:off x="542925" y="21478646"/>
            <a:ext cx="609600" cy="1143000"/>
          </a:xfrm>
          <a:prstGeom prst="ellipse">
            <a:avLst/>
          </a:prstGeom>
          <a:solidFill>
            <a:schemeClr val="bg1"/>
          </a:solidFill>
          <a:ln>
            <a:noFill/>
          </a:ln>
        </p:spPr>
        <p:txBody>
          <a:bodyPr wrap="none"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ctr" eaLnBrk="1" hangingPunct="1">
              <a:spcBef>
                <a:spcPct val="0"/>
              </a:spcBef>
              <a:buFontTx/>
              <a:buNone/>
            </a:pPr>
            <a:r>
              <a:rPr lang="en-US" altLang="en-US" sz="3600" b="1" dirty="0">
                <a:latin typeface="Gill Sans MT" panose="020B0502020104020203" pitchFamily="34" charset="0"/>
              </a:rPr>
              <a:t>3</a:t>
            </a:r>
          </a:p>
        </p:txBody>
      </p:sp>
      <p:sp>
        <p:nvSpPr>
          <p:cNvPr id="3089" name="Oval 99">
            <a:extLst>
              <a:ext uri="{FF2B5EF4-FFF2-40B4-BE49-F238E27FC236}">
                <a16:creationId xmlns:a16="http://schemas.microsoft.com/office/drawing/2014/main" id="{543B09A4-BA63-5614-749A-A256C39F8B60}"/>
              </a:ext>
            </a:extLst>
          </p:cNvPr>
          <p:cNvSpPr>
            <a:spLocks noChangeArrowheads="1"/>
          </p:cNvSpPr>
          <p:nvPr/>
        </p:nvSpPr>
        <p:spPr bwMode="auto">
          <a:xfrm>
            <a:off x="30800675" y="3962400"/>
            <a:ext cx="609600" cy="1143000"/>
          </a:xfrm>
          <a:prstGeom prst="ellipse">
            <a:avLst/>
          </a:prstGeom>
          <a:solidFill>
            <a:schemeClr val="bg1"/>
          </a:solidFill>
          <a:ln>
            <a:noFill/>
          </a:ln>
        </p:spPr>
        <p:txBody>
          <a:bodyPr wrap="none"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ctr" eaLnBrk="1" hangingPunct="1">
              <a:spcBef>
                <a:spcPct val="0"/>
              </a:spcBef>
              <a:buFontTx/>
              <a:buNone/>
            </a:pPr>
            <a:r>
              <a:rPr lang="en-US" altLang="en-US" sz="3600" b="1">
                <a:latin typeface="Gill Sans MT" panose="020B0502020104020203" pitchFamily="34" charset="0"/>
              </a:rPr>
              <a:t>5</a:t>
            </a:r>
          </a:p>
        </p:txBody>
      </p:sp>
      <p:sp>
        <p:nvSpPr>
          <p:cNvPr id="3090" name="Oval 100">
            <a:extLst>
              <a:ext uri="{FF2B5EF4-FFF2-40B4-BE49-F238E27FC236}">
                <a16:creationId xmlns:a16="http://schemas.microsoft.com/office/drawing/2014/main" id="{95C922E2-4E2E-2D3A-1730-5412D41EB11B}"/>
              </a:ext>
            </a:extLst>
          </p:cNvPr>
          <p:cNvSpPr>
            <a:spLocks noChangeArrowheads="1"/>
          </p:cNvSpPr>
          <p:nvPr/>
        </p:nvSpPr>
        <p:spPr bwMode="auto">
          <a:xfrm>
            <a:off x="30913388" y="21116925"/>
            <a:ext cx="609600" cy="1143000"/>
          </a:xfrm>
          <a:prstGeom prst="ellipse">
            <a:avLst/>
          </a:prstGeom>
          <a:solidFill>
            <a:schemeClr val="bg1"/>
          </a:solidFill>
          <a:ln>
            <a:noFill/>
          </a:ln>
        </p:spPr>
        <p:txBody>
          <a:bodyPr wrap="none"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ctr" eaLnBrk="1" hangingPunct="1">
              <a:spcBef>
                <a:spcPct val="0"/>
              </a:spcBef>
              <a:buFontTx/>
              <a:buNone/>
            </a:pPr>
            <a:r>
              <a:rPr lang="en-US" altLang="en-US" sz="3600" b="1" dirty="0">
                <a:latin typeface="Gill Sans MT" panose="020B0502020104020203" pitchFamily="34" charset="0"/>
              </a:rPr>
              <a:t>6</a:t>
            </a:r>
          </a:p>
        </p:txBody>
      </p:sp>
      <p:sp>
        <p:nvSpPr>
          <p:cNvPr id="2069" name="Text Box 103">
            <a:extLst>
              <a:ext uri="{FF2B5EF4-FFF2-40B4-BE49-F238E27FC236}">
                <a16:creationId xmlns:a16="http://schemas.microsoft.com/office/drawing/2014/main" id="{A1131852-58E6-4E9E-8B63-FE936D2EC571}"/>
              </a:ext>
            </a:extLst>
          </p:cNvPr>
          <p:cNvSpPr txBox="1">
            <a:spLocks noChangeArrowheads="1"/>
          </p:cNvSpPr>
          <p:nvPr/>
        </p:nvSpPr>
        <p:spPr bwMode="auto">
          <a:xfrm>
            <a:off x="1233488" y="22659739"/>
            <a:ext cx="13085763" cy="949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60" tIns="68580" rIns="137160" bIns="68580">
            <a:spAutoFit/>
          </a:bodyPr>
          <a:lstStyle>
            <a:lvl1pPr defTabSz="4703763" eaLnBrk="0" hangingPunct="0">
              <a:spcBef>
                <a:spcPct val="20000"/>
              </a:spcBef>
              <a:buChar char="•"/>
              <a:defRPr sz="16500">
                <a:solidFill>
                  <a:schemeClr val="tx1"/>
                </a:solidFill>
                <a:latin typeface="Arial" charset="0"/>
              </a:defRPr>
            </a:lvl1pPr>
            <a:lvl2pPr marL="742950" indent="-285750" defTabSz="4703763" eaLnBrk="0" hangingPunct="0">
              <a:spcBef>
                <a:spcPct val="20000"/>
              </a:spcBef>
              <a:buChar char="–"/>
              <a:defRPr sz="14400">
                <a:solidFill>
                  <a:schemeClr val="tx1"/>
                </a:solidFill>
                <a:latin typeface="Arial" charset="0"/>
              </a:defRPr>
            </a:lvl2pPr>
            <a:lvl3pPr marL="1143000" indent="-228600" defTabSz="4703763" eaLnBrk="0" hangingPunct="0">
              <a:spcBef>
                <a:spcPct val="20000"/>
              </a:spcBef>
              <a:buChar char="•"/>
              <a:defRPr sz="12300">
                <a:solidFill>
                  <a:schemeClr val="tx1"/>
                </a:solidFill>
                <a:latin typeface="Arial" charset="0"/>
              </a:defRPr>
            </a:lvl3pPr>
            <a:lvl4pPr marL="1600200" indent="-228600" defTabSz="4703763" eaLnBrk="0" hangingPunct="0">
              <a:spcBef>
                <a:spcPct val="20000"/>
              </a:spcBef>
              <a:buChar char="–"/>
              <a:defRPr sz="10400">
                <a:solidFill>
                  <a:schemeClr val="tx1"/>
                </a:solidFill>
                <a:latin typeface="Arial" charset="0"/>
              </a:defRPr>
            </a:lvl4pPr>
            <a:lvl5pPr marL="2057400" indent="-228600" defTabSz="4703763" eaLnBrk="0" hangingPunct="0">
              <a:spcBef>
                <a:spcPct val="20000"/>
              </a:spcBef>
              <a:buChar char="»"/>
              <a:defRPr sz="10400">
                <a:solidFill>
                  <a:schemeClr val="tx1"/>
                </a:solidFill>
                <a:latin typeface="Arial" charset="0"/>
              </a:defRPr>
            </a:lvl5pPr>
            <a:lvl6pPr marL="2514600" indent="-228600" defTabSz="4703763" eaLnBrk="0" fontAlgn="base" hangingPunct="0">
              <a:spcBef>
                <a:spcPct val="20000"/>
              </a:spcBef>
              <a:spcAft>
                <a:spcPct val="0"/>
              </a:spcAft>
              <a:buChar char="»"/>
              <a:defRPr sz="10400">
                <a:solidFill>
                  <a:schemeClr val="tx1"/>
                </a:solidFill>
                <a:latin typeface="Arial" charset="0"/>
              </a:defRPr>
            </a:lvl6pPr>
            <a:lvl7pPr marL="2971800" indent="-228600" defTabSz="4703763" eaLnBrk="0" fontAlgn="base" hangingPunct="0">
              <a:spcBef>
                <a:spcPct val="20000"/>
              </a:spcBef>
              <a:spcAft>
                <a:spcPct val="0"/>
              </a:spcAft>
              <a:buChar char="»"/>
              <a:defRPr sz="10400">
                <a:solidFill>
                  <a:schemeClr val="tx1"/>
                </a:solidFill>
                <a:latin typeface="Arial" charset="0"/>
              </a:defRPr>
            </a:lvl7pPr>
            <a:lvl8pPr marL="3429000" indent="-228600" defTabSz="4703763" eaLnBrk="0" fontAlgn="base" hangingPunct="0">
              <a:spcBef>
                <a:spcPct val="20000"/>
              </a:spcBef>
              <a:spcAft>
                <a:spcPct val="0"/>
              </a:spcAft>
              <a:buChar char="»"/>
              <a:defRPr sz="10400">
                <a:solidFill>
                  <a:schemeClr val="tx1"/>
                </a:solidFill>
                <a:latin typeface="Arial" charset="0"/>
              </a:defRPr>
            </a:lvl8pPr>
            <a:lvl9pPr marL="3886200" indent="-228600" defTabSz="4703763" eaLnBrk="0" fontAlgn="base" hangingPunct="0">
              <a:spcBef>
                <a:spcPct val="20000"/>
              </a:spcBef>
              <a:spcAft>
                <a:spcPct val="0"/>
              </a:spcAft>
              <a:buChar char="»"/>
              <a:defRPr sz="10400">
                <a:solidFill>
                  <a:schemeClr val="tx1"/>
                </a:solidFill>
                <a:latin typeface="Arial" charset="0"/>
              </a:defRPr>
            </a:lvl9pPr>
          </a:lstStyle>
          <a:p>
            <a:pPr eaLnBrk="1" hangingPunct="1">
              <a:spcBef>
                <a:spcPct val="50000"/>
              </a:spcBef>
              <a:buFontTx/>
              <a:buNone/>
              <a:defRPr/>
            </a:pPr>
            <a:r>
              <a:rPr lang="en-US" altLang="en-US" sz="3200" b="1" dirty="0"/>
              <a:t>Sample</a:t>
            </a:r>
          </a:p>
          <a:p>
            <a:pPr eaLnBrk="1" hangingPunct="1">
              <a:spcBef>
                <a:spcPts val="0"/>
              </a:spcBef>
              <a:buFontTx/>
              <a:buNone/>
              <a:defRPr/>
            </a:pPr>
            <a:r>
              <a:rPr lang="en-US" altLang="en-US" sz="3200" dirty="0"/>
              <a:t>This project utilized secondary data analysis to answer the research questions. The data was drawn from a publicly available sample of respondents from Wave IV of the National Longitudinal Study of Adolescent to Adult Health (Add Health). Add Health is a nationally representative sample of adults living in all 50 states of the United States. Wave IV was collected in 2008 and contains 5,114 respondents aged 25-34 years. Of those, 46% are male and 54% are female. The race breakdown includes approximately 72% white, 24% black or African American, 1% American Indian or Alaska Native, and 3% Asian or Pacific Islander.</a:t>
            </a:r>
          </a:p>
          <a:p>
            <a:pPr eaLnBrk="1" hangingPunct="1">
              <a:spcBef>
                <a:spcPts val="0"/>
              </a:spcBef>
              <a:buFontTx/>
              <a:buNone/>
              <a:defRPr/>
            </a:pPr>
            <a:endParaRPr lang="en-US" altLang="en-US" sz="3200" b="1" dirty="0"/>
          </a:p>
          <a:p>
            <a:pPr eaLnBrk="1" hangingPunct="1">
              <a:spcBef>
                <a:spcPts val="0"/>
              </a:spcBef>
              <a:buFontTx/>
              <a:buNone/>
              <a:defRPr/>
            </a:pPr>
            <a:r>
              <a:rPr lang="en-US" altLang="en-US" sz="3200" b="1" dirty="0"/>
              <a:t>Measures</a:t>
            </a:r>
          </a:p>
          <a:p>
            <a:pPr eaLnBrk="1" hangingPunct="1">
              <a:spcBef>
                <a:spcPts val="0"/>
              </a:spcBef>
              <a:buFontTx/>
              <a:buNone/>
              <a:defRPr/>
            </a:pPr>
            <a:r>
              <a:rPr lang="en-US" altLang="en-US" sz="3200" dirty="0"/>
              <a:t>Variables used in this research include:</a:t>
            </a:r>
          </a:p>
          <a:p>
            <a:pPr marL="457200" indent="-457200" eaLnBrk="1" hangingPunct="1">
              <a:spcBef>
                <a:spcPts val="0"/>
              </a:spcBef>
              <a:buFont typeface="Wingdings" panose="05000000000000000000" pitchFamily="2" charset="2"/>
              <a:buChar char="v"/>
              <a:defRPr/>
            </a:pPr>
            <a:r>
              <a:rPr lang="en-US" altLang="en-US" sz="3200" dirty="0"/>
              <a:t>Times when waking up and going to bed on both busy and not busy days, and a formula using these variables for calculating time slept.</a:t>
            </a:r>
          </a:p>
          <a:p>
            <a:pPr marL="457200" indent="-457200" eaLnBrk="1" hangingPunct="1">
              <a:spcBef>
                <a:spcPts val="0"/>
              </a:spcBef>
              <a:buFont typeface="Wingdings" panose="05000000000000000000" pitchFamily="2" charset="2"/>
              <a:buChar char="v"/>
              <a:defRPr/>
            </a:pPr>
            <a:r>
              <a:rPr lang="en-US" altLang="en-US" sz="3200" dirty="0"/>
              <a:t>How often one had trouble falling asleep, as well as staying asleep.</a:t>
            </a:r>
          </a:p>
          <a:p>
            <a:pPr marL="457200" indent="-457200" eaLnBrk="1" hangingPunct="1">
              <a:spcBef>
                <a:spcPts val="0"/>
              </a:spcBef>
              <a:buFont typeface="Wingdings" panose="05000000000000000000" pitchFamily="2" charset="2"/>
              <a:buChar char="v"/>
              <a:defRPr/>
            </a:pPr>
            <a:r>
              <a:rPr lang="en-US" altLang="en-US" sz="3200" dirty="0"/>
              <a:t>If a respondent snores or not.</a:t>
            </a:r>
          </a:p>
          <a:p>
            <a:pPr marL="457200" indent="-457200" eaLnBrk="1" hangingPunct="1">
              <a:spcBef>
                <a:spcPts val="0"/>
              </a:spcBef>
              <a:buFont typeface="Wingdings" panose="05000000000000000000" pitchFamily="2" charset="2"/>
              <a:buChar char="v"/>
              <a:defRPr/>
            </a:pPr>
            <a:r>
              <a:rPr lang="en-US" altLang="en-US" sz="3200" dirty="0"/>
              <a:t>If a respondent was diagnosed with anxiety or not.</a:t>
            </a:r>
          </a:p>
        </p:txBody>
      </p:sp>
      <p:sp>
        <p:nvSpPr>
          <p:cNvPr id="3092" name="Rectangle 70">
            <a:extLst>
              <a:ext uri="{FF2B5EF4-FFF2-40B4-BE49-F238E27FC236}">
                <a16:creationId xmlns:a16="http://schemas.microsoft.com/office/drawing/2014/main" id="{2BB5C46F-7DDC-CD96-7ABE-D03D07AB8487}"/>
              </a:ext>
            </a:extLst>
          </p:cNvPr>
          <p:cNvSpPr>
            <a:spLocks noChangeArrowheads="1"/>
          </p:cNvSpPr>
          <p:nvPr/>
        </p:nvSpPr>
        <p:spPr bwMode="auto">
          <a:xfrm>
            <a:off x="17365663" y="5970588"/>
            <a:ext cx="116538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7160" tIns="68580" rIns="137160" bIns="68580"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eaLnBrk="1" hangingPunct="1">
              <a:spcBef>
                <a:spcPct val="0"/>
              </a:spcBef>
              <a:buFontTx/>
              <a:buNone/>
            </a:pPr>
            <a:r>
              <a:rPr lang="en-US" altLang="en-US" sz="5700" b="1" dirty="0">
                <a:solidFill>
                  <a:srgbClr val="FFFF00"/>
                </a:solidFill>
                <a:latin typeface="Gill Sans MT" panose="020B0502020104020203" pitchFamily="34" charset="0"/>
              </a:rPr>
              <a:t>Results</a:t>
            </a:r>
          </a:p>
        </p:txBody>
      </p:sp>
      <p:sp>
        <p:nvSpPr>
          <p:cNvPr id="3093" name="Oval 98">
            <a:extLst>
              <a:ext uri="{FF2B5EF4-FFF2-40B4-BE49-F238E27FC236}">
                <a16:creationId xmlns:a16="http://schemas.microsoft.com/office/drawing/2014/main" id="{410B0AFB-009F-6650-F001-F91BE8E623A0}"/>
              </a:ext>
            </a:extLst>
          </p:cNvPr>
          <p:cNvSpPr>
            <a:spLocks noChangeArrowheads="1"/>
          </p:cNvSpPr>
          <p:nvPr/>
        </p:nvSpPr>
        <p:spPr bwMode="auto">
          <a:xfrm>
            <a:off x="16113125" y="5943600"/>
            <a:ext cx="609600" cy="1143000"/>
          </a:xfrm>
          <a:prstGeom prst="ellipse">
            <a:avLst/>
          </a:prstGeom>
          <a:solidFill>
            <a:schemeClr val="bg1"/>
          </a:solidFill>
          <a:ln>
            <a:noFill/>
          </a:ln>
        </p:spPr>
        <p:txBody>
          <a:bodyPr wrap="none" anchor="ct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ctr" eaLnBrk="1" hangingPunct="1">
              <a:spcBef>
                <a:spcPct val="0"/>
              </a:spcBef>
              <a:buFontTx/>
              <a:buNone/>
            </a:pPr>
            <a:r>
              <a:rPr lang="en-US" altLang="en-US" sz="3600" b="1">
                <a:latin typeface="Gill Sans MT" panose="020B0502020104020203" pitchFamily="34" charset="0"/>
              </a:rPr>
              <a:t>4</a:t>
            </a:r>
          </a:p>
        </p:txBody>
      </p:sp>
      <p:sp>
        <p:nvSpPr>
          <p:cNvPr id="2072" name="Text Box 103">
            <a:extLst>
              <a:ext uri="{FF2B5EF4-FFF2-40B4-BE49-F238E27FC236}">
                <a16:creationId xmlns:a16="http://schemas.microsoft.com/office/drawing/2014/main" id="{60563E7F-708A-4B3B-888F-B6158408AE19}"/>
              </a:ext>
            </a:extLst>
          </p:cNvPr>
          <p:cNvSpPr txBox="1">
            <a:spLocks noChangeArrowheads="1"/>
          </p:cNvSpPr>
          <p:nvPr/>
        </p:nvSpPr>
        <p:spPr bwMode="auto">
          <a:xfrm>
            <a:off x="17062450" y="7188200"/>
            <a:ext cx="11811000" cy="1521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60" tIns="68580" rIns="137160" bIns="68580">
            <a:spAutoFit/>
          </a:bodyPr>
          <a:lstStyle>
            <a:lvl1pPr defTabSz="4703763" eaLnBrk="0" hangingPunct="0">
              <a:spcBef>
                <a:spcPct val="20000"/>
              </a:spcBef>
              <a:buChar char="•"/>
              <a:defRPr sz="16500">
                <a:solidFill>
                  <a:schemeClr val="tx1"/>
                </a:solidFill>
                <a:latin typeface="Arial" charset="0"/>
              </a:defRPr>
            </a:lvl1pPr>
            <a:lvl2pPr marL="742950" indent="-285750" defTabSz="4703763" eaLnBrk="0" hangingPunct="0">
              <a:spcBef>
                <a:spcPct val="20000"/>
              </a:spcBef>
              <a:buChar char="–"/>
              <a:defRPr sz="14400">
                <a:solidFill>
                  <a:schemeClr val="tx1"/>
                </a:solidFill>
                <a:latin typeface="Arial" charset="0"/>
              </a:defRPr>
            </a:lvl2pPr>
            <a:lvl3pPr marL="1143000" indent="-228600" defTabSz="4703763" eaLnBrk="0" hangingPunct="0">
              <a:spcBef>
                <a:spcPct val="20000"/>
              </a:spcBef>
              <a:buChar char="•"/>
              <a:defRPr sz="12300">
                <a:solidFill>
                  <a:schemeClr val="tx1"/>
                </a:solidFill>
                <a:latin typeface="Arial" charset="0"/>
              </a:defRPr>
            </a:lvl3pPr>
            <a:lvl4pPr marL="1600200" indent="-228600" defTabSz="4703763" eaLnBrk="0" hangingPunct="0">
              <a:spcBef>
                <a:spcPct val="20000"/>
              </a:spcBef>
              <a:buChar char="–"/>
              <a:defRPr sz="10400">
                <a:solidFill>
                  <a:schemeClr val="tx1"/>
                </a:solidFill>
                <a:latin typeface="Arial" charset="0"/>
              </a:defRPr>
            </a:lvl4pPr>
            <a:lvl5pPr marL="2057400" indent="-228600" defTabSz="4703763" eaLnBrk="0" hangingPunct="0">
              <a:spcBef>
                <a:spcPct val="20000"/>
              </a:spcBef>
              <a:buChar char="»"/>
              <a:defRPr sz="10400">
                <a:solidFill>
                  <a:schemeClr val="tx1"/>
                </a:solidFill>
                <a:latin typeface="Arial" charset="0"/>
              </a:defRPr>
            </a:lvl5pPr>
            <a:lvl6pPr marL="2514600" indent="-228600" defTabSz="4703763" eaLnBrk="0" fontAlgn="base" hangingPunct="0">
              <a:spcBef>
                <a:spcPct val="20000"/>
              </a:spcBef>
              <a:spcAft>
                <a:spcPct val="0"/>
              </a:spcAft>
              <a:buChar char="»"/>
              <a:defRPr sz="10400">
                <a:solidFill>
                  <a:schemeClr val="tx1"/>
                </a:solidFill>
                <a:latin typeface="Arial" charset="0"/>
              </a:defRPr>
            </a:lvl6pPr>
            <a:lvl7pPr marL="2971800" indent="-228600" defTabSz="4703763" eaLnBrk="0" fontAlgn="base" hangingPunct="0">
              <a:spcBef>
                <a:spcPct val="20000"/>
              </a:spcBef>
              <a:spcAft>
                <a:spcPct val="0"/>
              </a:spcAft>
              <a:buChar char="»"/>
              <a:defRPr sz="10400">
                <a:solidFill>
                  <a:schemeClr val="tx1"/>
                </a:solidFill>
                <a:latin typeface="Arial" charset="0"/>
              </a:defRPr>
            </a:lvl7pPr>
            <a:lvl8pPr marL="3429000" indent="-228600" defTabSz="4703763" eaLnBrk="0" fontAlgn="base" hangingPunct="0">
              <a:spcBef>
                <a:spcPct val="20000"/>
              </a:spcBef>
              <a:spcAft>
                <a:spcPct val="0"/>
              </a:spcAft>
              <a:buChar char="»"/>
              <a:defRPr sz="10400">
                <a:solidFill>
                  <a:schemeClr val="tx1"/>
                </a:solidFill>
                <a:latin typeface="Arial" charset="0"/>
              </a:defRPr>
            </a:lvl8pPr>
            <a:lvl9pPr marL="3886200" indent="-228600" defTabSz="4703763" eaLnBrk="0" fontAlgn="base" hangingPunct="0">
              <a:spcBef>
                <a:spcPct val="20000"/>
              </a:spcBef>
              <a:spcAft>
                <a:spcPct val="0"/>
              </a:spcAft>
              <a:buChar char="»"/>
              <a:defRPr sz="10400">
                <a:solidFill>
                  <a:schemeClr val="tx1"/>
                </a:solidFill>
                <a:latin typeface="Arial" charset="0"/>
              </a:defRPr>
            </a:lvl9pPr>
          </a:lstStyle>
          <a:p>
            <a:pPr eaLnBrk="1" hangingPunct="1">
              <a:spcBef>
                <a:spcPts val="0"/>
              </a:spcBef>
              <a:buFontTx/>
              <a:buNone/>
              <a:defRPr/>
            </a:pPr>
            <a:r>
              <a:rPr lang="en-US" altLang="en-US" sz="2800" b="1" dirty="0"/>
              <a:t>Univariate Statistics</a:t>
            </a:r>
          </a:p>
          <a:p>
            <a:pPr marL="457200" indent="-457200" eaLnBrk="1" hangingPunct="1">
              <a:spcBef>
                <a:spcPts val="0"/>
              </a:spcBef>
              <a:buFont typeface="Wingdings" panose="05000000000000000000" pitchFamily="2" charset="2"/>
              <a:buChar char="v"/>
              <a:defRPr/>
            </a:pPr>
            <a:r>
              <a:rPr lang="en-US" altLang="en-US" sz="2800" dirty="0"/>
              <a:t>The snoring variable only allowed for yes or no responses, with 51.4% of those responses being yes, and the other 48.6% of responses being no.</a:t>
            </a:r>
          </a:p>
          <a:p>
            <a:pPr marL="457200" indent="-457200" eaLnBrk="1" hangingPunct="1">
              <a:spcBef>
                <a:spcPts val="0"/>
              </a:spcBef>
              <a:buFont typeface="Wingdings" panose="05000000000000000000" pitchFamily="2" charset="2"/>
              <a:buChar char="v"/>
              <a:defRPr/>
            </a:pPr>
            <a:r>
              <a:rPr lang="en-US" altLang="en-US" sz="2800" dirty="0"/>
              <a:t>The mean value for average time slept was 8.6 hours, with a standard deviation of 2.4 hours. Additionally, the median and mode were 8 hours of sleep, with a maximum sleep of 23.5 hours and a minimum sleep of 2 hours, producing a range of 21.5 hours.</a:t>
            </a:r>
          </a:p>
          <a:p>
            <a:pPr marL="457200" indent="-457200" eaLnBrk="1" hangingPunct="1">
              <a:spcBef>
                <a:spcPts val="0"/>
              </a:spcBef>
              <a:buFont typeface="Wingdings" panose="05000000000000000000" pitchFamily="2" charset="2"/>
              <a:buChar char="v"/>
              <a:defRPr/>
            </a:pPr>
            <a:r>
              <a:rPr lang="en-US" altLang="en-US" sz="2800" dirty="0"/>
              <a:t>The trouble staying asleep variable allowed for four different response options, ranging from “never in the past 4 weeks” to “5 or more times a week.” Most responses were “never” at 44.1%, with fewer and fewer responses as number of troubles increased, except for “5 or more” being slightly more common than the previous response of “3 or 4 times a week.”</a:t>
            </a:r>
          </a:p>
          <a:p>
            <a:pPr eaLnBrk="1" hangingPunct="1">
              <a:spcBef>
                <a:spcPts val="0"/>
              </a:spcBef>
              <a:buFontTx/>
              <a:buNone/>
              <a:defRPr/>
            </a:pPr>
            <a:endParaRPr lang="en-US" altLang="en-US" sz="2800" b="1" dirty="0"/>
          </a:p>
          <a:p>
            <a:pPr eaLnBrk="1" hangingPunct="1">
              <a:spcBef>
                <a:spcPts val="0"/>
              </a:spcBef>
              <a:buFontTx/>
              <a:buNone/>
              <a:defRPr/>
            </a:pPr>
            <a:r>
              <a:rPr lang="en-US" altLang="en-US" sz="2800" b="1" dirty="0"/>
              <a:t>Bivariate Statistics</a:t>
            </a:r>
          </a:p>
          <a:p>
            <a:pPr marL="457200" indent="-457200" eaLnBrk="1" hangingPunct="1">
              <a:spcBef>
                <a:spcPts val="0"/>
              </a:spcBef>
              <a:buFont typeface="Wingdings" panose="05000000000000000000" pitchFamily="2" charset="2"/>
              <a:buChar char="v"/>
              <a:defRPr/>
            </a:pPr>
            <a:r>
              <a:rPr lang="en-US" altLang="en-US" sz="2800" dirty="0"/>
              <a:t>An analysis of variance was conducted to examine the relationship between snoring and average time slept in hours, and it was significant </a:t>
            </a:r>
            <a:r>
              <a:rPr lang="en-US" altLang="en-US" sz="2800" i="1" dirty="0"/>
              <a:t>F</a:t>
            </a:r>
            <a:r>
              <a:rPr lang="en-US" altLang="en-US" sz="2800" dirty="0"/>
              <a:t> (1, 5048) = 13.45, </a:t>
            </a:r>
            <a:r>
              <a:rPr lang="en-US" altLang="en-US" sz="2800" i="1" dirty="0"/>
              <a:t>p</a:t>
            </a:r>
            <a:r>
              <a:rPr lang="en-US" altLang="en-US" sz="2800" dirty="0"/>
              <a:t> = .0002. The mean average sleep time of respondents who did not snore was 8.7 hours (</a:t>
            </a:r>
            <a:r>
              <a:rPr lang="en-US" altLang="en-US" sz="2800" i="1" dirty="0"/>
              <a:t>SD</a:t>
            </a:r>
            <a:r>
              <a:rPr lang="en-US" altLang="en-US" sz="2800" dirty="0"/>
              <a:t> = 2.5), while the mean average sleep time of respondents who snored was 8.4 (</a:t>
            </a:r>
            <a:r>
              <a:rPr lang="en-US" altLang="en-US" sz="2800" i="1" dirty="0"/>
              <a:t>SD</a:t>
            </a:r>
            <a:r>
              <a:rPr lang="en-US" altLang="en-US" sz="2800" dirty="0"/>
              <a:t> = 2.4).</a:t>
            </a:r>
          </a:p>
          <a:p>
            <a:pPr marL="457200" indent="-457200" eaLnBrk="1" hangingPunct="1">
              <a:spcBef>
                <a:spcPts val="0"/>
              </a:spcBef>
              <a:buFont typeface="Wingdings" panose="05000000000000000000" pitchFamily="2" charset="2"/>
              <a:buChar char="v"/>
              <a:defRPr/>
            </a:pPr>
            <a:r>
              <a:rPr lang="en-US" altLang="en-US" sz="2800" dirty="0"/>
              <a:t>A chi square test of independence revealed that snoring and trouble staying asleep were not significantly associated, </a:t>
            </a:r>
            <a:r>
              <a:rPr lang="en-US" altLang="en-US" sz="2800" i="1" dirty="0"/>
              <a:t>X</a:t>
            </a:r>
            <a:r>
              <a:rPr lang="en-US" altLang="en-US" sz="2800" i="1" baseline="30000" dirty="0"/>
              <a:t>2</a:t>
            </a:r>
            <a:r>
              <a:rPr lang="en-US" altLang="en-US" sz="2800" dirty="0"/>
              <a:t> = 1.4, 1 </a:t>
            </a:r>
            <a:r>
              <a:rPr lang="en-US" altLang="en-US" sz="2800" i="1" dirty="0" err="1"/>
              <a:t>df</a:t>
            </a:r>
            <a:r>
              <a:rPr lang="en-US" altLang="en-US" sz="2800" dirty="0"/>
              <a:t>, </a:t>
            </a:r>
            <a:r>
              <a:rPr lang="en-US" altLang="en-US" sz="2800" i="1" dirty="0"/>
              <a:t>p</a:t>
            </a:r>
            <a:r>
              <a:rPr lang="en-US" altLang="en-US" sz="2800" dirty="0"/>
              <a:t> = .236. Specifically, 54.97% of respondents who reported having trouble staying asleep did not snore compared to 56.93% of respondents who snored and reported having trouble staying asleep (Figure 1).</a:t>
            </a:r>
          </a:p>
          <a:p>
            <a:pPr eaLnBrk="1" hangingPunct="1">
              <a:spcBef>
                <a:spcPts val="0"/>
              </a:spcBef>
              <a:buFontTx/>
              <a:buNone/>
              <a:defRPr/>
            </a:pPr>
            <a:endParaRPr lang="en-US" altLang="en-US" sz="2800" b="1" dirty="0"/>
          </a:p>
          <a:p>
            <a:pPr eaLnBrk="1" hangingPunct="1">
              <a:spcBef>
                <a:spcPts val="0"/>
              </a:spcBef>
              <a:buFontTx/>
              <a:buNone/>
              <a:defRPr/>
            </a:pPr>
            <a:r>
              <a:rPr lang="en-US" altLang="en-US" sz="2800" b="1" dirty="0"/>
              <a:t>Multivariate Statistics</a:t>
            </a:r>
          </a:p>
          <a:p>
            <a:pPr eaLnBrk="1" hangingPunct="1">
              <a:spcBef>
                <a:spcPts val="0"/>
              </a:spcBef>
              <a:buFontTx/>
              <a:buNone/>
              <a:defRPr/>
            </a:pPr>
            <a:r>
              <a:rPr lang="en-US" altLang="en-US" sz="2800" dirty="0"/>
              <a:t>Anxiety was tested as a potential moderating variable in the significant association between snoring and average time slept. This association became not significant for respondents with anxiety (</a:t>
            </a:r>
            <a:r>
              <a:rPr lang="en-US" altLang="en-US" sz="2800" i="1" dirty="0"/>
              <a:t>p </a:t>
            </a:r>
            <a:r>
              <a:rPr lang="en-US" altLang="en-US" sz="2800" dirty="0"/>
              <a:t>= .72). However, the association remained significant for those who did not have anxiety (</a:t>
            </a:r>
            <a:r>
              <a:rPr lang="en-US" altLang="en-US" sz="2800" i="1" dirty="0"/>
              <a:t>p </a:t>
            </a:r>
            <a:r>
              <a:rPr lang="en-US" altLang="en-US" sz="2800" dirty="0"/>
              <a:t>= .0002). Based on these findings, anxiety was determined to be a moderating variable.</a:t>
            </a:r>
          </a:p>
        </p:txBody>
      </p:sp>
      <p:sp>
        <p:nvSpPr>
          <p:cNvPr id="2" name="TextBox 1">
            <a:extLst>
              <a:ext uri="{FF2B5EF4-FFF2-40B4-BE49-F238E27FC236}">
                <a16:creationId xmlns:a16="http://schemas.microsoft.com/office/drawing/2014/main" id="{8A2B7D8E-51CE-4BB1-9306-62BD3257AD01}"/>
              </a:ext>
            </a:extLst>
          </p:cNvPr>
          <p:cNvSpPr txBox="1"/>
          <p:nvPr/>
        </p:nvSpPr>
        <p:spPr>
          <a:xfrm rot="10800000" flipH="1" flipV="1">
            <a:off x="1152525" y="9158249"/>
            <a:ext cx="13085763" cy="2308324"/>
          </a:xfrm>
          <a:prstGeom prst="rect">
            <a:avLst/>
          </a:prstGeom>
          <a:noFill/>
        </p:spPr>
        <p:txBody>
          <a:bodyPr>
            <a:spAutoFit/>
          </a:bodyPr>
          <a:lstStyle/>
          <a:p>
            <a:pPr marL="571500" indent="-571500" eaLnBrk="1" hangingPunct="1">
              <a:buFont typeface="Wingdings" panose="05000000000000000000" pitchFamily="2" charset="2"/>
              <a:buChar char="v"/>
              <a:defRPr/>
            </a:pPr>
            <a:r>
              <a:rPr lang="en-US" sz="3600" b="1" dirty="0">
                <a:latin typeface="Arial" charset="0"/>
              </a:rPr>
              <a:t>Is snoring associated with how long one sleeps            on the average night?</a:t>
            </a:r>
          </a:p>
          <a:p>
            <a:pPr marL="571500" indent="-571500" eaLnBrk="1" hangingPunct="1">
              <a:buFont typeface="Wingdings" panose="05000000000000000000" pitchFamily="2" charset="2"/>
              <a:buChar char="v"/>
              <a:defRPr/>
            </a:pPr>
            <a:endParaRPr lang="en-US" sz="3600" b="1" dirty="0">
              <a:latin typeface="Arial" charset="0"/>
            </a:endParaRPr>
          </a:p>
          <a:p>
            <a:pPr marL="571500" indent="-571500" eaLnBrk="1" hangingPunct="1">
              <a:buFont typeface="Wingdings" panose="05000000000000000000" pitchFamily="2" charset="2"/>
              <a:buChar char="v"/>
              <a:defRPr/>
            </a:pPr>
            <a:r>
              <a:rPr lang="en-US" sz="3600" b="1" dirty="0">
                <a:latin typeface="Arial" charset="0"/>
              </a:rPr>
              <a:t>Is snoring associated with trouble staying asleep?</a:t>
            </a:r>
          </a:p>
        </p:txBody>
      </p:sp>
      <p:sp>
        <p:nvSpPr>
          <p:cNvPr id="3096" name="Rectangle 63">
            <a:extLst>
              <a:ext uri="{FF2B5EF4-FFF2-40B4-BE49-F238E27FC236}">
                <a16:creationId xmlns:a16="http://schemas.microsoft.com/office/drawing/2014/main" id="{D4A2BA56-4DCF-C2ED-AD43-3C317A66E1A3}"/>
              </a:ext>
            </a:extLst>
          </p:cNvPr>
          <p:cNvSpPr>
            <a:spLocks noChangeArrowheads="1"/>
          </p:cNvSpPr>
          <p:nvPr/>
        </p:nvSpPr>
        <p:spPr bwMode="auto">
          <a:xfrm>
            <a:off x="31967488" y="29052838"/>
            <a:ext cx="11329987"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7160" tIns="68580" rIns="137160" bIns="68580" anchor="b">
            <a:spAutoFit/>
          </a:bodyPr>
          <a:lstStyle>
            <a:lvl1pPr defTabSz="4703763">
              <a:spcBef>
                <a:spcPct val="20000"/>
              </a:spcBef>
              <a:buChar char="•"/>
              <a:defRPr sz="16500">
                <a:solidFill>
                  <a:schemeClr val="tx1"/>
                </a:solidFill>
                <a:latin typeface="Arial" panose="020B0604020202020204" pitchFamily="34" charset="0"/>
              </a:defRPr>
            </a:lvl1pPr>
            <a:lvl2pPr marL="742950" indent="-285750" defTabSz="4703763">
              <a:spcBef>
                <a:spcPct val="20000"/>
              </a:spcBef>
              <a:buChar char="–"/>
              <a:defRPr sz="14400">
                <a:solidFill>
                  <a:schemeClr val="tx1"/>
                </a:solidFill>
                <a:latin typeface="Arial" panose="020B0604020202020204" pitchFamily="34" charset="0"/>
              </a:defRPr>
            </a:lvl2pPr>
            <a:lvl3pPr marL="1143000" indent="-228600" defTabSz="4703763">
              <a:spcBef>
                <a:spcPct val="20000"/>
              </a:spcBef>
              <a:buChar char="•"/>
              <a:defRPr sz="12300">
                <a:solidFill>
                  <a:schemeClr val="tx1"/>
                </a:solidFill>
                <a:latin typeface="Arial" panose="020B0604020202020204" pitchFamily="34" charset="0"/>
              </a:defRPr>
            </a:lvl3pPr>
            <a:lvl4pPr marL="1600200" indent="-228600" defTabSz="4703763">
              <a:spcBef>
                <a:spcPct val="20000"/>
              </a:spcBef>
              <a:buChar char="–"/>
              <a:defRPr sz="10400">
                <a:solidFill>
                  <a:schemeClr val="tx1"/>
                </a:solidFill>
                <a:latin typeface="Arial" panose="020B0604020202020204" pitchFamily="34" charset="0"/>
              </a:defRPr>
            </a:lvl4pPr>
            <a:lvl5pPr marL="2057400" indent="-228600" defTabSz="4703763">
              <a:spcBef>
                <a:spcPct val="20000"/>
              </a:spcBef>
              <a:buChar char="»"/>
              <a:defRPr sz="10400">
                <a:solidFill>
                  <a:schemeClr val="tx1"/>
                </a:solidFill>
                <a:latin typeface="Arial" panose="020B0604020202020204" pitchFamily="34" charset="0"/>
              </a:defRPr>
            </a:lvl5pPr>
            <a:lvl6pPr marL="25146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6pPr>
            <a:lvl7pPr marL="29718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7pPr>
            <a:lvl8pPr marL="34290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8pPr>
            <a:lvl9pPr marL="3886200" indent="-228600" defTabSz="4703763" eaLnBrk="0" fontAlgn="base" hangingPunct="0">
              <a:spcBef>
                <a:spcPct val="20000"/>
              </a:spcBef>
              <a:spcAft>
                <a:spcPct val="0"/>
              </a:spcAft>
              <a:buChar char="»"/>
              <a:defRPr sz="10400">
                <a:solidFill>
                  <a:schemeClr val="tx1"/>
                </a:solidFill>
                <a:latin typeface="Arial" panose="020B0604020202020204" pitchFamily="34" charset="0"/>
              </a:defRPr>
            </a:lvl9pPr>
          </a:lstStyle>
          <a:p>
            <a:pPr algn="r" eaLnBrk="1" hangingPunct="1">
              <a:spcBef>
                <a:spcPct val="0"/>
              </a:spcBef>
              <a:buFontTx/>
              <a:buNone/>
            </a:pPr>
            <a:r>
              <a:rPr lang="en-US" altLang="en-US" sz="4800" b="1" dirty="0">
                <a:solidFill>
                  <a:schemeClr val="bg1"/>
                </a:solidFill>
                <a:latin typeface="Gill Sans MT" panose="020B0502020104020203" pitchFamily="34" charset="0"/>
              </a:rPr>
              <a:t>Research conducted</a:t>
            </a:r>
          </a:p>
          <a:p>
            <a:pPr algn="r" eaLnBrk="1" hangingPunct="1">
              <a:spcBef>
                <a:spcPct val="0"/>
              </a:spcBef>
              <a:buFontTx/>
              <a:buNone/>
            </a:pPr>
            <a:r>
              <a:rPr lang="en-US" altLang="en-US" sz="4800" b="1" dirty="0">
                <a:solidFill>
                  <a:schemeClr val="bg1"/>
                </a:solidFill>
                <a:latin typeface="Gill Sans MT" panose="020B0502020104020203" pitchFamily="34" charset="0"/>
              </a:rPr>
              <a:t>and presented as part of the </a:t>
            </a:r>
          </a:p>
          <a:p>
            <a:pPr algn="r" eaLnBrk="1" hangingPunct="1">
              <a:spcBef>
                <a:spcPct val="0"/>
              </a:spcBef>
              <a:buFontTx/>
              <a:buNone/>
            </a:pPr>
            <a:r>
              <a:rPr lang="en-US" altLang="en-US" sz="4800" b="1" dirty="0">
                <a:solidFill>
                  <a:schemeClr val="bg1"/>
                </a:solidFill>
                <a:latin typeface="Gill Sans MT" panose="020B0502020104020203" pitchFamily="34" charset="0"/>
              </a:rPr>
              <a:t>Passion Driven Statistics course</a:t>
            </a:r>
          </a:p>
          <a:p>
            <a:pPr algn="r" eaLnBrk="1" hangingPunct="1">
              <a:spcBef>
                <a:spcPct val="0"/>
              </a:spcBef>
              <a:buFontTx/>
              <a:buNone/>
            </a:pPr>
            <a:r>
              <a:rPr lang="en-US" altLang="en-US" sz="4800" b="1" dirty="0">
                <a:solidFill>
                  <a:schemeClr val="bg1"/>
                </a:solidFill>
                <a:latin typeface="Gill Sans MT" panose="020B0502020104020203" pitchFamily="34" charset="0"/>
              </a:rPr>
              <a:t>at Thiel College in Fall 2023.</a:t>
            </a:r>
          </a:p>
        </p:txBody>
      </p:sp>
      <p:sp>
        <p:nvSpPr>
          <p:cNvPr id="31" name="TextBox 41">
            <a:extLst>
              <a:ext uri="{FF2B5EF4-FFF2-40B4-BE49-F238E27FC236}">
                <a16:creationId xmlns:a16="http://schemas.microsoft.com/office/drawing/2014/main" id="{7CA8BA6D-9C2C-4445-A20E-A9DD10B7C3CE}"/>
              </a:ext>
            </a:extLst>
          </p:cNvPr>
          <p:cNvSpPr txBox="1">
            <a:spLocks noChangeArrowheads="1"/>
          </p:cNvSpPr>
          <p:nvPr/>
        </p:nvSpPr>
        <p:spPr bwMode="auto">
          <a:xfrm>
            <a:off x="16722725" y="22866002"/>
            <a:ext cx="12193588" cy="8217596"/>
          </a:xfrm>
          <a:prstGeom prst="rect">
            <a:avLst/>
          </a:prstGeom>
          <a:solidFill>
            <a:srgbClr val="00B050"/>
          </a:solidFill>
          <a:ln w="3175">
            <a:solidFill>
              <a:srgbClr val="420000"/>
            </a:solidFill>
            <a:miter lim="800000"/>
            <a:headEnd/>
            <a:tailEnd/>
          </a:ln>
        </p:spPr>
        <p:txBody>
          <a:bodyPr lIns="91411" tIns="45701" rIns="91411" bIns="45701">
            <a:spAutoFit/>
          </a:bodyPr>
          <a:lstStyle>
            <a:lvl1pPr eaLnBrk="0" hangingPunct="0">
              <a:spcBef>
                <a:spcPct val="20000"/>
              </a:spcBef>
              <a:buChar char="•"/>
              <a:defRPr sz="16500">
                <a:solidFill>
                  <a:schemeClr val="tx1"/>
                </a:solidFill>
                <a:latin typeface="Arial" charset="0"/>
              </a:defRPr>
            </a:lvl1pPr>
            <a:lvl2pPr marL="742950" indent="-285750" eaLnBrk="0" hangingPunct="0">
              <a:spcBef>
                <a:spcPct val="20000"/>
              </a:spcBef>
              <a:buChar char="–"/>
              <a:defRPr sz="14400">
                <a:solidFill>
                  <a:schemeClr val="tx1"/>
                </a:solidFill>
                <a:latin typeface="Arial" charset="0"/>
              </a:defRPr>
            </a:lvl2pPr>
            <a:lvl3pPr marL="1143000" indent="-228600" eaLnBrk="0" hangingPunct="0">
              <a:spcBef>
                <a:spcPct val="20000"/>
              </a:spcBef>
              <a:buChar char="•"/>
              <a:defRPr sz="12300">
                <a:solidFill>
                  <a:schemeClr val="tx1"/>
                </a:solidFill>
                <a:latin typeface="Arial" charset="0"/>
              </a:defRPr>
            </a:lvl3pPr>
            <a:lvl4pPr marL="1600200" indent="-228600" eaLnBrk="0" hangingPunct="0">
              <a:spcBef>
                <a:spcPct val="20000"/>
              </a:spcBef>
              <a:buChar char="–"/>
              <a:defRPr sz="10400">
                <a:solidFill>
                  <a:schemeClr val="tx1"/>
                </a:solidFill>
                <a:latin typeface="Arial" charset="0"/>
              </a:defRPr>
            </a:lvl4pPr>
            <a:lvl5pPr marL="2057400" indent="-228600" eaLnBrk="0" hangingPunct="0">
              <a:spcBef>
                <a:spcPct val="20000"/>
              </a:spcBef>
              <a:buChar char="»"/>
              <a:defRPr sz="10400">
                <a:solidFill>
                  <a:schemeClr val="tx1"/>
                </a:solidFill>
                <a:latin typeface="Arial" charset="0"/>
              </a:defRPr>
            </a:lvl5pPr>
            <a:lvl6pPr marL="2514600" indent="-228600" eaLnBrk="0" fontAlgn="base" hangingPunct="0">
              <a:spcBef>
                <a:spcPct val="20000"/>
              </a:spcBef>
              <a:spcAft>
                <a:spcPct val="0"/>
              </a:spcAft>
              <a:buChar char="»"/>
              <a:defRPr sz="10400">
                <a:solidFill>
                  <a:schemeClr val="tx1"/>
                </a:solidFill>
                <a:latin typeface="Arial" charset="0"/>
              </a:defRPr>
            </a:lvl6pPr>
            <a:lvl7pPr marL="2971800" indent="-228600" eaLnBrk="0" fontAlgn="base" hangingPunct="0">
              <a:spcBef>
                <a:spcPct val="20000"/>
              </a:spcBef>
              <a:spcAft>
                <a:spcPct val="0"/>
              </a:spcAft>
              <a:buChar char="»"/>
              <a:defRPr sz="10400">
                <a:solidFill>
                  <a:schemeClr val="tx1"/>
                </a:solidFill>
                <a:latin typeface="Arial" charset="0"/>
              </a:defRPr>
            </a:lvl7pPr>
            <a:lvl8pPr marL="3429000" indent="-228600" eaLnBrk="0" fontAlgn="base" hangingPunct="0">
              <a:spcBef>
                <a:spcPct val="20000"/>
              </a:spcBef>
              <a:spcAft>
                <a:spcPct val="0"/>
              </a:spcAft>
              <a:buChar char="»"/>
              <a:defRPr sz="10400">
                <a:solidFill>
                  <a:schemeClr val="tx1"/>
                </a:solidFill>
                <a:latin typeface="Arial" charset="0"/>
              </a:defRPr>
            </a:lvl8pPr>
            <a:lvl9pPr marL="3886200" indent="-228600" eaLnBrk="0" fontAlgn="base" hangingPunct="0">
              <a:spcBef>
                <a:spcPct val="20000"/>
              </a:spcBef>
              <a:spcAft>
                <a:spcPct val="0"/>
              </a:spcAft>
              <a:buChar char="»"/>
              <a:defRPr sz="10400">
                <a:solidFill>
                  <a:schemeClr val="tx1"/>
                </a:solidFill>
                <a:latin typeface="Arial" charset="0"/>
              </a:defRPr>
            </a:lvl9pPr>
          </a:lstStyle>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2900" dirty="0">
              <a:latin typeface="Arial Narrow" pitchFamily="34" charset="0"/>
            </a:endParaRPr>
          </a:p>
          <a:p>
            <a:pPr eaLnBrk="1" hangingPunct="1">
              <a:spcBef>
                <a:spcPct val="0"/>
              </a:spcBef>
              <a:buFontTx/>
              <a:buNone/>
              <a:defRPr/>
            </a:pPr>
            <a:endParaRPr lang="en-US" altLang="en-US" sz="3600" dirty="0">
              <a:latin typeface="Arial Narrow" pitchFamily="34" charset="0"/>
            </a:endParaRPr>
          </a:p>
          <a:p>
            <a:pPr eaLnBrk="1" hangingPunct="1">
              <a:spcBef>
                <a:spcPct val="0"/>
              </a:spcBef>
              <a:buFontTx/>
              <a:buNone/>
              <a:defRPr/>
            </a:pPr>
            <a:endParaRPr lang="en-US" altLang="en-US" sz="3600" i="1" dirty="0">
              <a:latin typeface="Arial Narrow" pitchFamily="34" charset="0"/>
            </a:endParaRPr>
          </a:p>
          <a:p>
            <a:pPr eaLnBrk="1" hangingPunct="1">
              <a:spcBef>
                <a:spcPct val="0"/>
              </a:spcBef>
              <a:buFontTx/>
              <a:buNone/>
              <a:defRPr/>
            </a:pPr>
            <a:r>
              <a:rPr lang="en-US" altLang="en-US" sz="3600" i="1" dirty="0">
                <a:latin typeface="Arial Narrow" pitchFamily="34" charset="0"/>
              </a:rPr>
              <a:t>Figure 1.</a:t>
            </a:r>
            <a:r>
              <a:rPr lang="en-US" altLang="en-US" sz="3600" dirty="0">
                <a:latin typeface="Arial Narrow" pitchFamily="34" charset="0"/>
              </a:rPr>
              <a:t> Snoring and Trouble Staying Asleep. There was </a:t>
            </a:r>
            <a:r>
              <a:rPr lang="en-US" altLang="en-US" sz="3600" b="1" dirty="0">
                <a:latin typeface="Arial Narrow" pitchFamily="34" charset="0"/>
              </a:rPr>
              <a:t>not</a:t>
            </a:r>
            <a:r>
              <a:rPr lang="en-US" altLang="en-US" sz="3600" dirty="0">
                <a:latin typeface="Arial Narrow" pitchFamily="34" charset="0"/>
              </a:rPr>
              <a:t> a significant relationship between the presence of snoring and the percentage of respondents who suffered from trouble staying asleep.</a:t>
            </a:r>
          </a:p>
        </p:txBody>
      </p:sp>
      <p:pic>
        <p:nvPicPr>
          <p:cNvPr id="3100" name="Picture 31" descr="Add Health">
            <a:extLst>
              <a:ext uri="{FF2B5EF4-FFF2-40B4-BE49-F238E27FC236}">
                <a16:creationId xmlns:a16="http://schemas.microsoft.com/office/drawing/2014/main" id="{F710AA2D-E137-1AD3-21B1-A06FEB453E58}"/>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905143" y="31462473"/>
            <a:ext cx="4502150" cy="91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1" name="Picture 33" descr="Passion-Driven Statistics">
            <a:extLst>
              <a:ext uri="{FF2B5EF4-FFF2-40B4-BE49-F238E27FC236}">
                <a16:creationId xmlns:a16="http://schemas.microsoft.com/office/drawing/2014/main" id="{06ED6B4E-2AEC-4D8D-370C-C5988E7C9270}"/>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656105" y="31541849"/>
            <a:ext cx="3491463" cy="91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1">
            <a:extLst>
              <a:ext uri="{FF2B5EF4-FFF2-40B4-BE49-F238E27FC236}">
                <a16:creationId xmlns:a16="http://schemas.microsoft.com/office/drawing/2014/main" id="{F22348E7-FC5F-714E-D11F-1B9DCF2C7F9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073013" y="1069974"/>
            <a:ext cx="5072062"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8635765A-8A34-3F9B-924E-E1C9DB32369B}"/>
              </a:ext>
            </a:extLst>
          </p:cNvPr>
          <p:cNvPicPr>
            <a:picLocks noChangeAspect="1"/>
          </p:cNvPicPr>
          <p:nvPr/>
        </p:nvPicPr>
        <p:blipFill>
          <a:blip r:embed="rId6"/>
          <a:stretch>
            <a:fillRect/>
          </a:stretch>
        </p:blipFill>
        <p:spPr>
          <a:xfrm>
            <a:off x="17992381" y="23198582"/>
            <a:ext cx="9654275" cy="5834064"/>
          </a:xfrm>
          <a:prstGeom prst="rect">
            <a:avLst/>
          </a:prstGeom>
          <a:ln>
            <a:solidFill>
              <a:schemeClr val="tx1"/>
            </a:solidFill>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2209</TotalTime>
  <Words>1236</Words>
  <Application>Microsoft Office PowerPoint</Application>
  <PresentationFormat>Custom</PresentationFormat>
  <Paragraphs>66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 Narrow</vt:lpstr>
      <vt:lpstr>Gill Sans MT</vt:lpstr>
      <vt:lpstr>Arial</vt:lpstr>
      <vt:lpstr>Wingdings</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research poster</dc:title>
  <dc:subject>How To Make A Scientific Poster</dc:subject>
  <dc:creator>Graphicsland/MakeSigns.com</dc:creator>
  <cp:keywords>scientific, research, template, custom, poster, presentation, symposium, printing, PowerPoint, create, design, example, sample, download</cp:keywords>
  <dc:description>These templates are offered for free to help your create a poster ranging from nursing research posters to psychology research posters.</dc:description>
  <cp:lastModifiedBy>Gallagher, Kristel M.</cp:lastModifiedBy>
  <cp:revision>119</cp:revision>
  <cp:lastPrinted>2014-03-24T15:58:53Z</cp:lastPrinted>
  <dcterms:created xsi:type="dcterms:W3CDTF">2004-07-27T19:46:06Z</dcterms:created>
  <dcterms:modified xsi:type="dcterms:W3CDTF">2023-11-27T16:05:00Z</dcterms:modified>
  <cp:category>science research poster</cp:category>
</cp:coreProperties>
</file>