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32" r:id="rId4"/>
  </p:sldMasterIdLst>
  <p:notesMasterIdLst>
    <p:notesMasterId r:id="rId6"/>
  </p:notesMasterIdLst>
  <p:sldIdLst>
    <p:sldId id="257" r:id="rId5"/>
  </p:sldIdLst>
  <p:sldSz cx="43891200" cy="32918400"/>
  <p:notesSz cx="16916400" cy="224028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60" userDrawn="1">
          <p15:clr>
            <a:srgbClr val="A4A3A4"/>
          </p15:clr>
        </p15:guide>
        <p15:guide id="2" pos="1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8FF"/>
    <a:srgbClr val="C3C9FD"/>
    <a:srgbClr val="B5A4FF"/>
    <a:srgbClr val="C8A2FF"/>
    <a:srgbClr val="D883FF"/>
    <a:srgbClr val="ADBBFF"/>
    <a:srgbClr val="1C1D60"/>
    <a:srgbClr val="1E1F62"/>
    <a:srgbClr val="971124"/>
    <a:srgbClr val="AD25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6327"/>
  </p:normalViewPr>
  <p:slideViewPr>
    <p:cSldViewPr>
      <p:cViewPr>
        <p:scale>
          <a:sx n="40" d="100"/>
          <a:sy n="40" d="100"/>
        </p:scale>
        <p:origin x="-3780" y="-5600"/>
      </p:cViewPr>
      <p:guideLst>
        <p:guide orient="horz" pos="10460"/>
        <p:guide pos="13824"/>
      </p:guideLst>
    </p:cSldViewPr>
  </p:slideViewPr>
  <p:outlineViewPr>
    <p:cViewPr>
      <p:scale>
        <a:sx n="33" d="100"/>
        <a:sy n="33" d="100"/>
      </p:scale>
      <p:origin x="21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7331075" cy="1120775"/>
          </a:xfrm>
          <a:prstGeom prst="rect">
            <a:avLst/>
          </a:prstGeom>
          <a:noFill/>
          <a:ln w="9525">
            <a:noFill/>
            <a:miter lim="800000"/>
            <a:headEnd/>
            <a:tailEnd/>
          </a:ln>
        </p:spPr>
        <p:txBody>
          <a:bodyPr vert="horz" wrap="square" lIns="224677" tIns="112339" rIns="224677" bIns="112339" numCol="1" anchor="t" anchorCtr="0" compatLnSpc="1">
            <a:prstTxWarp prst="textNoShape">
              <a:avLst/>
            </a:prstTxWarp>
          </a:bodyPr>
          <a:lstStyle>
            <a:lvl1pPr defTabSz="2246313">
              <a:defRPr sz="2900">
                <a:latin typeface="Arial" charset="0"/>
                <a:ea typeface="+mn-ea"/>
                <a:cs typeface="Arial" charset="0"/>
              </a:defRPr>
            </a:lvl1pPr>
          </a:lstStyle>
          <a:p>
            <a:pPr>
              <a:defRPr/>
            </a:pPr>
            <a:endParaRPr lang="en-US"/>
          </a:p>
        </p:txBody>
      </p:sp>
      <p:sp>
        <p:nvSpPr>
          <p:cNvPr id="69635" name="Rectangle 3"/>
          <p:cNvSpPr>
            <a:spLocks noGrp="1" noChangeArrowheads="1"/>
          </p:cNvSpPr>
          <p:nvPr>
            <p:ph type="dt" idx="1"/>
          </p:nvPr>
        </p:nvSpPr>
        <p:spPr bwMode="auto">
          <a:xfrm>
            <a:off x="9582150" y="0"/>
            <a:ext cx="7331075" cy="1120775"/>
          </a:xfrm>
          <a:prstGeom prst="rect">
            <a:avLst/>
          </a:prstGeom>
          <a:noFill/>
          <a:ln w="9525">
            <a:noFill/>
            <a:miter lim="800000"/>
            <a:headEnd/>
            <a:tailEnd/>
          </a:ln>
        </p:spPr>
        <p:txBody>
          <a:bodyPr vert="horz" wrap="square" lIns="224677" tIns="112339" rIns="224677" bIns="112339" numCol="1" anchor="t" anchorCtr="0" compatLnSpc="1">
            <a:prstTxWarp prst="textNoShape">
              <a:avLst/>
            </a:prstTxWarp>
          </a:bodyPr>
          <a:lstStyle>
            <a:lvl1pPr algn="r" defTabSz="2246313">
              <a:defRPr sz="2900">
                <a:latin typeface="Arial" charset="0"/>
                <a:ea typeface="+mn-ea"/>
                <a:cs typeface="Arial" charset="0"/>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2857500" y="1679575"/>
            <a:ext cx="11202988" cy="8401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7" name="Rectangle 5"/>
          <p:cNvSpPr>
            <a:spLocks noGrp="1" noChangeArrowheads="1"/>
          </p:cNvSpPr>
          <p:nvPr>
            <p:ph type="body" sz="quarter" idx="3"/>
          </p:nvPr>
        </p:nvSpPr>
        <p:spPr bwMode="auto">
          <a:xfrm>
            <a:off x="1692275" y="10641013"/>
            <a:ext cx="13531850" cy="10082212"/>
          </a:xfrm>
          <a:prstGeom prst="rect">
            <a:avLst/>
          </a:prstGeom>
          <a:noFill/>
          <a:ln w="9525">
            <a:noFill/>
            <a:miter lim="800000"/>
            <a:headEnd/>
            <a:tailEnd/>
          </a:ln>
        </p:spPr>
        <p:txBody>
          <a:bodyPr vert="horz" wrap="square" lIns="224677" tIns="112339" rIns="224677" bIns="11233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9638" name="Rectangle 6"/>
          <p:cNvSpPr>
            <a:spLocks noGrp="1" noChangeArrowheads="1"/>
          </p:cNvSpPr>
          <p:nvPr>
            <p:ph type="ftr" sz="quarter" idx="4"/>
          </p:nvPr>
        </p:nvSpPr>
        <p:spPr bwMode="auto">
          <a:xfrm>
            <a:off x="0" y="21278850"/>
            <a:ext cx="7331075" cy="1120775"/>
          </a:xfrm>
          <a:prstGeom prst="rect">
            <a:avLst/>
          </a:prstGeom>
          <a:noFill/>
          <a:ln w="9525">
            <a:noFill/>
            <a:miter lim="800000"/>
            <a:headEnd/>
            <a:tailEnd/>
          </a:ln>
        </p:spPr>
        <p:txBody>
          <a:bodyPr vert="horz" wrap="square" lIns="224677" tIns="112339" rIns="224677" bIns="112339" numCol="1" anchor="b" anchorCtr="0" compatLnSpc="1">
            <a:prstTxWarp prst="textNoShape">
              <a:avLst/>
            </a:prstTxWarp>
          </a:bodyPr>
          <a:lstStyle>
            <a:lvl1pPr defTabSz="2246313">
              <a:defRPr sz="2900">
                <a:latin typeface="Arial" charset="0"/>
                <a:ea typeface="+mn-ea"/>
                <a:cs typeface="Arial" charset="0"/>
              </a:defRPr>
            </a:lvl1pPr>
          </a:lstStyle>
          <a:p>
            <a:pPr>
              <a:defRPr/>
            </a:pPr>
            <a:endParaRPr lang="en-US"/>
          </a:p>
        </p:txBody>
      </p:sp>
      <p:sp>
        <p:nvSpPr>
          <p:cNvPr id="69639" name="Rectangle 7"/>
          <p:cNvSpPr>
            <a:spLocks noGrp="1" noChangeArrowheads="1"/>
          </p:cNvSpPr>
          <p:nvPr>
            <p:ph type="sldNum" sz="quarter" idx="5"/>
          </p:nvPr>
        </p:nvSpPr>
        <p:spPr bwMode="auto">
          <a:xfrm>
            <a:off x="9582150" y="21278850"/>
            <a:ext cx="7331075" cy="1120775"/>
          </a:xfrm>
          <a:prstGeom prst="rect">
            <a:avLst/>
          </a:prstGeom>
          <a:noFill/>
          <a:ln w="9525">
            <a:noFill/>
            <a:miter lim="800000"/>
            <a:headEnd/>
            <a:tailEnd/>
          </a:ln>
        </p:spPr>
        <p:txBody>
          <a:bodyPr vert="horz" wrap="square" lIns="224677" tIns="112339" rIns="224677" bIns="112339" numCol="1" anchor="b" anchorCtr="0" compatLnSpc="1">
            <a:prstTxWarp prst="textNoShape">
              <a:avLst/>
            </a:prstTxWarp>
          </a:bodyPr>
          <a:lstStyle>
            <a:lvl1pPr algn="r" defTabSz="2246313">
              <a:defRPr sz="2900"/>
            </a:lvl1pPr>
          </a:lstStyle>
          <a:p>
            <a:fld id="{DBA8D01B-A3F7-442B-8074-F7D5FF31352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700" kern="1200">
        <a:solidFill>
          <a:schemeClr val="tx1"/>
        </a:solidFill>
        <a:latin typeface="Arial" pitchFamily="-111" charset="0"/>
        <a:ea typeface="ＭＳ Ｐゴシック" charset="0"/>
        <a:cs typeface="Arial" pitchFamily="-111" charset="0"/>
      </a:defRPr>
    </a:lvl1pPr>
    <a:lvl2pPr marL="950913" algn="l" rtl="0" eaLnBrk="0" fontAlgn="base" hangingPunct="0">
      <a:spcBef>
        <a:spcPct val="30000"/>
      </a:spcBef>
      <a:spcAft>
        <a:spcPct val="0"/>
      </a:spcAft>
      <a:defRPr sz="2700" kern="1200">
        <a:solidFill>
          <a:schemeClr val="tx1"/>
        </a:solidFill>
        <a:latin typeface="Arial" pitchFamily="-111" charset="0"/>
        <a:ea typeface="Arial" pitchFamily="-111" charset="0"/>
        <a:cs typeface="Arial" pitchFamily="-111" charset="0"/>
      </a:defRPr>
    </a:lvl2pPr>
    <a:lvl3pPr marL="1906588" algn="l" rtl="0" eaLnBrk="0" fontAlgn="base" hangingPunct="0">
      <a:spcBef>
        <a:spcPct val="30000"/>
      </a:spcBef>
      <a:spcAft>
        <a:spcPct val="0"/>
      </a:spcAft>
      <a:defRPr sz="2700" kern="1200">
        <a:solidFill>
          <a:schemeClr val="tx1"/>
        </a:solidFill>
        <a:latin typeface="Arial" pitchFamily="-111" charset="0"/>
        <a:ea typeface="Arial" pitchFamily="-111" charset="0"/>
        <a:cs typeface="Arial" pitchFamily="-111" charset="0"/>
      </a:defRPr>
    </a:lvl3pPr>
    <a:lvl4pPr marL="2862263" algn="l" rtl="0" eaLnBrk="0" fontAlgn="base" hangingPunct="0">
      <a:spcBef>
        <a:spcPct val="30000"/>
      </a:spcBef>
      <a:spcAft>
        <a:spcPct val="0"/>
      </a:spcAft>
      <a:defRPr sz="2700" kern="1200">
        <a:solidFill>
          <a:schemeClr val="tx1"/>
        </a:solidFill>
        <a:latin typeface="Arial" pitchFamily="-111" charset="0"/>
        <a:ea typeface="Arial" pitchFamily="-111" charset="0"/>
        <a:cs typeface="Arial" pitchFamily="-111" charset="0"/>
      </a:defRPr>
    </a:lvl4pPr>
    <a:lvl5pPr marL="3817938" algn="l" rtl="0" eaLnBrk="0" fontAlgn="base" hangingPunct="0">
      <a:spcBef>
        <a:spcPct val="30000"/>
      </a:spcBef>
      <a:spcAft>
        <a:spcPct val="0"/>
      </a:spcAft>
      <a:defRPr sz="2700" kern="1200">
        <a:solidFill>
          <a:schemeClr val="tx1"/>
        </a:solidFill>
        <a:latin typeface="Arial" pitchFamily="-111" charset="0"/>
        <a:ea typeface="Arial" pitchFamily="-111" charset="0"/>
        <a:cs typeface="Arial" pitchFamily="-111" charset="0"/>
      </a:defRPr>
    </a:lvl5pPr>
    <a:lvl6pPr marL="4778335" algn="l" defTabSz="955666" rtl="0" eaLnBrk="1" latinLnBrk="0" hangingPunct="1">
      <a:defRPr sz="2700" kern="1200">
        <a:solidFill>
          <a:schemeClr val="tx1"/>
        </a:solidFill>
        <a:latin typeface="+mn-lt"/>
        <a:ea typeface="+mn-ea"/>
        <a:cs typeface="+mn-cs"/>
      </a:defRPr>
    </a:lvl6pPr>
    <a:lvl7pPr marL="5734004" algn="l" defTabSz="955666" rtl="0" eaLnBrk="1" latinLnBrk="0" hangingPunct="1">
      <a:defRPr sz="2700" kern="1200">
        <a:solidFill>
          <a:schemeClr val="tx1"/>
        </a:solidFill>
        <a:latin typeface="+mn-lt"/>
        <a:ea typeface="+mn-ea"/>
        <a:cs typeface="+mn-cs"/>
      </a:defRPr>
    </a:lvl7pPr>
    <a:lvl8pPr marL="6689668" algn="l" defTabSz="955666" rtl="0" eaLnBrk="1" latinLnBrk="0" hangingPunct="1">
      <a:defRPr sz="2700" kern="1200">
        <a:solidFill>
          <a:schemeClr val="tx1"/>
        </a:solidFill>
        <a:latin typeface="+mn-lt"/>
        <a:ea typeface="+mn-ea"/>
        <a:cs typeface="+mn-cs"/>
      </a:defRPr>
    </a:lvl8pPr>
    <a:lvl9pPr marL="7645341" algn="l" defTabSz="955666" rtl="0" eaLnBrk="1" latinLnBrk="0" hangingPunct="1">
      <a:defRPr sz="2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2246313"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defTabSz="2246313"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defTabSz="2246313"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defTabSz="2246313"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defTabSz="2246313"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22463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22463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22463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224631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D37F0949-7EC6-405A-89EF-E7E51CC3F749}" type="slidenum">
              <a:rPr lang="en-US" altLang="en-US"/>
              <a:pPr eaLnBrk="1" hangingPunct="1"/>
              <a:t>1</a:t>
            </a:fld>
            <a:endParaRPr lang="en-US" altLang="en-US"/>
          </a:p>
        </p:txBody>
      </p:sp>
      <p:sp>
        <p:nvSpPr>
          <p:cNvPr id="11267" name="Rectangle 2"/>
          <p:cNvSpPr>
            <a:spLocks noGrp="1" noRot="1" noChangeAspect="1" noChangeArrowheads="1" noTextEdit="1"/>
          </p:cNvSpPr>
          <p:nvPr>
            <p:ph type="sldImg"/>
          </p:nvPr>
        </p:nvSpPr>
        <p:spPr>
          <a:xfrm>
            <a:off x="2857500" y="1679575"/>
            <a:ext cx="11202988" cy="8401050"/>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975360" y="2"/>
            <a:ext cx="18135600" cy="32918405"/>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8350433" y="4389125"/>
            <a:ext cx="33346210" cy="16743677"/>
          </a:xfrm>
        </p:spPr>
        <p:txBody>
          <a:bodyPr anchor="b">
            <a:normAutofit/>
          </a:bodyPr>
          <a:lstStyle>
            <a:lvl1pPr algn="r">
              <a:defRPr sz="25920">
                <a:effectLst/>
              </a:defRPr>
            </a:lvl1pPr>
          </a:lstStyle>
          <a:p>
            <a:r>
              <a:rPr lang="en-US"/>
              <a:t>Click to edit Master title style</a:t>
            </a:r>
            <a:endParaRPr lang="en-US" dirty="0"/>
          </a:p>
        </p:txBody>
      </p:sp>
      <p:sp>
        <p:nvSpPr>
          <p:cNvPr id="3" name="Subtitle 2"/>
          <p:cNvSpPr>
            <a:spLocks noGrp="1"/>
          </p:cNvSpPr>
          <p:nvPr>
            <p:ph type="subTitle" idx="1"/>
          </p:nvPr>
        </p:nvSpPr>
        <p:spPr>
          <a:xfrm>
            <a:off x="14036345" y="21132799"/>
            <a:ext cx="27660302" cy="6549749"/>
          </a:xfrm>
        </p:spPr>
        <p:txBody>
          <a:bodyPr anchor="t">
            <a:normAutofit/>
          </a:bodyPr>
          <a:lstStyle>
            <a:lvl1pPr marL="0" indent="0" algn="r">
              <a:buNone/>
              <a:defRPr sz="8640">
                <a:solidFill>
                  <a:schemeClr val="tx1"/>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5163713" y="29363215"/>
            <a:ext cx="4115870" cy="1752600"/>
          </a:xfrm>
        </p:spPr>
        <p:txBody>
          <a:bodyPr/>
          <a:lstStyle/>
          <a:p>
            <a:pPr>
              <a:defRPr/>
            </a:pPr>
            <a:endParaRPr lang="en-US"/>
          </a:p>
        </p:txBody>
      </p:sp>
      <p:sp>
        <p:nvSpPr>
          <p:cNvPr id="5" name="Footer Placeholder 4"/>
          <p:cNvSpPr>
            <a:spLocks noGrp="1"/>
          </p:cNvSpPr>
          <p:nvPr>
            <p:ph type="ftr" sz="quarter" idx="11"/>
          </p:nvPr>
        </p:nvSpPr>
        <p:spPr>
          <a:xfrm>
            <a:off x="17393919" y="29363215"/>
            <a:ext cx="17325302" cy="1752600"/>
          </a:xfrm>
        </p:spPr>
        <p:txBody>
          <a:bodyPr/>
          <a:lstStyle/>
          <a:p>
            <a:pPr>
              <a:defRPr/>
            </a:pPr>
            <a:endParaRPr lang="en-US"/>
          </a:p>
        </p:txBody>
      </p:sp>
      <p:sp>
        <p:nvSpPr>
          <p:cNvPr id="6" name="Slide Number Placeholder 5"/>
          <p:cNvSpPr>
            <a:spLocks noGrp="1"/>
          </p:cNvSpPr>
          <p:nvPr>
            <p:ph type="sldNum" sz="quarter" idx="12"/>
          </p:nvPr>
        </p:nvSpPr>
        <p:spPr>
          <a:xfrm>
            <a:off x="39721536" y="29363215"/>
            <a:ext cx="1975104" cy="1752600"/>
          </a:xfrm>
        </p:spPr>
        <p:txBody>
          <a:bodyPr/>
          <a:lstStyle/>
          <a:p>
            <a:fld id="{ECD1D040-520C-4DB4-92DD-82DEAA849A0A}" type="slidenum">
              <a:rPr lang="en-US" altLang="en-US" smtClean="0"/>
              <a:pPr/>
              <a:t>‹#›</a:t>
            </a:fld>
            <a:endParaRPr lang="en-US" altLang="en-US"/>
          </a:p>
        </p:txBody>
      </p:sp>
      <p:sp>
        <p:nvSpPr>
          <p:cNvPr id="23" name="Freeform 12"/>
          <p:cNvSpPr/>
          <p:nvPr/>
        </p:nvSpPr>
        <p:spPr bwMode="auto">
          <a:xfrm>
            <a:off x="975360" y="18105120"/>
            <a:ext cx="1737360" cy="434342"/>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2689865" y="18562323"/>
            <a:ext cx="297182" cy="388622"/>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2699100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14241" y="2194565"/>
            <a:ext cx="36982402" cy="9509760"/>
          </a:xfrm>
        </p:spPr>
        <p:txBody>
          <a:bodyPr/>
          <a:lstStyle/>
          <a:p>
            <a:r>
              <a:rPr lang="en-US"/>
              <a:t>Click to edit Master title style</a:t>
            </a:r>
            <a:endParaRPr lang="en-US" dirty="0"/>
          </a:p>
        </p:txBody>
      </p:sp>
      <p:sp>
        <p:nvSpPr>
          <p:cNvPr id="3" name="Content Placeholder 2"/>
          <p:cNvSpPr>
            <a:spLocks noGrp="1"/>
          </p:cNvSpPr>
          <p:nvPr>
            <p:ph idx="1"/>
          </p:nvPr>
        </p:nvSpPr>
        <p:spPr>
          <a:xfrm>
            <a:off x="4714241" y="12801600"/>
            <a:ext cx="36982402" cy="1599751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5252782" y="29319233"/>
            <a:ext cx="4115870" cy="1752600"/>
          </a:xfrm>
        </p:spPr>
        <p:txBody>
          <a:bodyPr/>
          <a:lstStyle/>
          <a:p>
            <a:pPr>
              <a:defRPr/>
            </a:pPr>
            <a:endParaRPr lang="en-US"/>
          </a:p>
        </p:txBody>
      </p:sp>
      <p:sp>
        <p:nvSpPr>
          <p:cNvPr id="5" name="Footer Placeholder 4"/>
          <p:cNvSpPr>
            <a:spLocks noGrp="1"/>
          </p:cNvSpPr>
          <p:nvPr>
            <p:ph type="ftr" sz="quarter" idx="11"/>
          </p:nvPr>
        </p:nvSpPr>
        <p:spPr>
          <a:xfrm>
            <a:off x="9468708" y="29319233"/>
            <a:ext cx="25509682" cy="1752600"/>
          </a:xfrm>
        </p:spPr>
        <p:txBody>
          <a:bodyPr/>
          <a:lstStyle/>
          <a:p>
            <a:pPr>
              <a:defRPr/>
            </a:pPr>
            <a:endParaRPr lang="en-US"/>
          </a:p>
        </p:txBody>
      </p:sp>
      <p:sp>
        <p:nvSpPr>
          <p:cNvPr id="6" name="Slide Number Placeholder 5"/>
          <p:cNvSpPr>
            <a:spLocks noGrp="1"/>
          </p:cNvSpPr>
          <p:nvPr>
            <p:ph type="sldNum" sz="quarter" idx="12"/>
          </p:nvPr>
        </p:nvSpPr>
        <p:spPr>
          <a:xfrm>
            <a:off x="39643044" y="29319233"/>
            <a:ext cx="2053598" cy="1752600"/>
          </a:xfrm>
        </p:spPr>
        <p:txBody>
          <a:bodyPr/>
          <a:lstStyle/>
          <a:p>
            <a:fld id="{DB7D6EF8-5A7C-4353-B4EB-C0EC2A82037F}" type="slidenum">
              <a:rPr lang="en-US" altLang="en-US" smtClean="0"/>
              <a:pPr/>
              <a:t>‹#›</a:t>
            </a:fld>
            <a:endParaRPr lang="en-US" altLang="en-US"/>
          </a:p>
        </p:txBody>
      </p:sp>
    </p:spTree>
    <p:extLst>
      <p:ext uri="{BB962C8B-B14F-4D97-AF65-F5344CB8AC3E}">
        <p14:creationId xmlns:p14="http://schemas.microsoft.com/office/powerpoint/2010/main" val="3097632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537578" y="12801593"/>
            <a:ext cx="32159064" cy="11328341"/>
          </a:xfrm>
        </p:spPr>
        <p:txBody>
          <a:bodyPr anchor="b"/>
          <a:lstStyle>
            <a:lvl1pPr algn="r">
              <a:defRPr sz="19200" b="0" cap="none"/>
            </a:lvl1pPr>
          </a:lstStyle>
          <a:p>
            <a:r>
              <a:rPr lang="en-US"/>
              <a:t>Click to edit Master title style</a:t>
            </a:r>
            <a:endParaRPr lang="en-US" dirty="0"/>
          </a:p>
        </p:txBody>
      </p:sp>
      <p:sp>
        <p:nvSpPr>
          <p:cNvPr id="3" name="Text Placeholder 2"/>
          <p:cNvSpPr>
            <a:spLocks noGrp="1"/>
          </p:cNvSpPr>
          <p:nvPr>
            <p:ph type="body" idx="1"/>
          </p:nvPr>
        </p:nvSpPr>
        <p:spPr>
          <a:xfrm>
            <a:off x="9537590" y="24129936"/>
            <a:ext cx="32159050" cy="4129920"/>
          </a:xfrm>
        </p:spPr>
        <p:txBody>
          <a:bodyPr anchor="t">
            <a:normAutofit/>
          </a:bodyPr>
          <a:lstStyle>
            <a:lvl1pPr marL="0" indent="0" algn="r">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39711924" y="29357138"/>
            <a:ext cx="1984718" cy="1752600"/>
          </a:xfrm>
        </p:spPr>
        <p:txBody>
          <a:bodyPr/>
          <a:lstStyle/>
          <a:p>
            <a:fld id="{8092AF00-C2EF-44BA-B4A2-22A0AD7FAACF}" type="slidenum">
              <a:rPr lang="en-US" altLang="en-US" smtClean="0"/>
              <a:pPr/>
              <a:t>‹#›</a:t>
            </a:fld>
            <a:endParaRPr lang="en-US" altLang="en-US"/>
          </a:p>
        </p:txBody>
      </p:sp>
    </p:spTree>
    <p:extLst>
      <p:ext uri="{BB962C8B-B14F-4D97-AF65-F5344CB8AC3E}">
        <p14:creationId xmlns:p14="http://schemas.microsoft.com/office/powerpoint/2010/main" val="4233080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714241" y="3291847"/>
            <a:ext cx="36982402" cy="841247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714238" y="12801600"/>
            <a:ext cx="17951501" cy="16169635"/>
          </a:xfrm>
        </p:spPr>
        <p:txBody>
          <a:bodyPr>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3745139" y="12801600"/>
            <a:ext cx="17951501" cy="16064755"/>
          </a:xfrm>
        </p:spPr>
        <p:txBody>
          <a:bodyPr>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6DFEDD1B-B2C5-4D97-9EE9-195294638ED2}" type="slidenum">
              <a:rPr lang="en-US" altLang="en-US" smtClean="0"/>
              <a:pPr/>
              <a:t>‹#›</a:t>
            </a:fld>
            <a:endParaRPr lang="en-US" altLang="en-US"/>
          </a:p>
        </p:txBody>
      </p:sp>
    </p:spTree>
    <p:extLst>
      <p:ext uri="{BB962C8B-B14F-4D97-AF65-F5344CB8AC3E}">
        <p14:creationId xmlns:p14="http://schemas.microsoft.com/office/powerpoint/2010/main" val="22020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381511" y="12760958"/>
            <a:ext cx="16590197" cy="2766058"/>
          </a:xfrm>
        </p:spPr>
        <p:txBody>
          <a:bodyPr anchor="b">
            <a:noAutofit/>
          </a:bodyPr>
          <a:lstStyle>
            <a:lvl1pPr marL="0" indent="0">
              <a:buNone/>
              <a:defRPr sz="13440" b="0">
                <a:solidFill>
                  <a:schemeClr val="accent1">
                    <a:lumMod val="75000"/>
                  </a:schemeClr>
                </a:solidFill>
              </a:defRPr>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5344911" y="16009615"/>
            <a:ext cx="17626790" cy="12793243"/>
          </a:xfrm>
        </p:spPr>
        <p:txBody>
          <a:bodyPr anchor="t">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4776208" y="12801600"/>
            <a:ext cx="16645469" cy="2766058"/>
          </a:xfrm>
        </p:spPr>
        <p:txBody>
          <a:bodyPr anchor="b">
            <a:noAutofit/>
          </a:bodyPr>
          <a:lstStyle>
            <a:lvl1pPr marL="0" indent="0">
              <a:buNone/>
              <a:defRPr sz="13440" b="0">
                <a:solidFill>
                  <a:schemeClr val="accent1">
                    <a:lumMod val="75000"/>
                  </a:schemeClr>
                </a:solidFill>
              </a:defRPr>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3794877" y="16009615"/>
            <a:ext cx="17626790" cy="12793243"/>
          </a:xfrm>
        </p:spPr>
        <p:txBody>
          <a:bodyPr anchor="t">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880EF71A-E86A-458A-85F1-164EE996DE76}" type="slidenum">
              <a:rPr lang="en-US" altLang="en-US" smtClean="0"/>
              <a:pPr/>
              <a:t>‹#›</a:t>
            </a:fld>
            <a:endParaRPr lang="en-US" altLang="en-US"/>
          </a:p>
        </p:txBody>
      </p:sp>
    </p:spTree>
    <p:extLst>
      <p:ext uri="{BB962C8B-B14F-4D97-AF65-F5344CB8AC3E}">
        <p14:creationId xmlns:p14="http://schemas.microsoft.com/office/powerpoint/2010/main" val="2024212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EF55D6B8-EEC2-4A21-9D02-945E413E0A20}" type="slidenum">
              <a:rPr lang="en-US" altLang="en-US" smtClean="0"/>
              <a:pPr/>
              <a:t>‹#›</a:t>
            </a:fld>
            <a:endParaRPr lang="en-US" altLang="en-US"/>
          </a:p>
        </p:txBody>
      </p:sp>
    </p:spTree>
    <p:extLst>
      <p:ext uri="{BB962C8B-B14F-4D97-AF65-F5344CB8AC3E}">
        <p14:creationId xmlns:p14="http://schemas.microsoft.com/office/powerpoint/2010/main" val="1348779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D88C4913-CD38-429D-B6DD-B8C5158FE2DE}" type="slidenum">
              <a:rPr lang="en-US" altLang="en-US" smtClean="0"/>
              <a:pPr/>
              <a:t>‹#›</a:t>
            </a:fld>
            <a:endParaRPr lang="en-US" altLang="en-US"/>
          </a:p>
        </p:txBody>
      </p:sp>
    </p:spTree>
    <p:extLst>
      <p:ext uri="{BB962C8B-B14F-4D97-AF65-F5344CB8AC3E}">
        <p14:creationId xmlns:p14="http://schemas.microsoft.com/office/powerpoint/2010/main" val="3136631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4915" y="7680960"/>
            <a:ext cx="12780163" cy="6583680"/>
          </a:xfrm>
        </p:spPr>
        <p:txBody>
          <a:bodyPr anchor="b">
            <a:normAutofit/>
          </a:bodyPr>
          <a:lstStyle>
            <a:lvl1pPr algn="ctr">
              <a:defRPr sz="11520" b="0"/>
            </a:lvl1pPr>
          </a:lstStyle>
          <a:p>
            <a:r>
              <a:rPr lang="en-US"/>
              <a:t>Click to edit Master title style</a:t>
            </a:r>
            <a:endParaRPr lang="en-US" dirty="0"/>
          </a:p>
        </p:txBody>
      </p:sp>
      <p:sp>
        <p:nvSpPr>
          <p:cNvPr id="3" name="Content Placeholder 2"/>
          <p:cNvSpPr>
            <a:spLocks noGrp="1"/>
          </p:cNvSpPr>
          <p:nvPr>
            <p:ph idx="1"/>
          </p:nvPr>
        </p:nvSpPr>
        <p:spPr>
          <a:xfrm>
            <a:off x="18948254" y="3291842"/>
            <a:ext cx="22473418" cy="24505925"/>
          </a:xfrm>
        </p:spPr>
        <p:txBody>
          <a:bodyPr anchor="ctr">
            <a:normAutofit/>
          </a:bodyPr>
          <a:lstStyle>
            <a:lvl1pPr>
              <a:defRPr sz="9600"/>
            </a:lvl1pPr>
            <a:lvl2pPr>
              <a:defRPr sz="8640"/>
            </a:lvl2pPr>
            <a:lvl3pPr>
              <a:defRPr sz="7680"/>
            </a:lvl3pPr>
            <a:lvl4pPr>
              <a:defRPr sz="6720"/>
            </a:lvl4pPr>
            <a:lvl5pPr>
              <a:defRPr sz="6720"/>
            </a:lvl5pPr>
            <a:lvl6pPr>
              <a:defRPr sz="6720"/>
            </a:lvl6pPr>
            <a:lvl7pPr>
              <a:defRPr sz="6720"/>
            </a:lvl7pPr>
            <a:lvl8pPr>
              <a:defRPr sz="6720"/>
            </a:lvl8pPr>
            <a:lvl9pPr>
              <a:defRPr sz="67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44915" y="14264640"/>
            <a:ext cx="12780163" cy="8778240"/>
          </a:xfrm>
        </p:spPr>
        <p:txBody>
          <a:bodyPr>
            <a:normAutofit/>
          </a:bodyPr>
          <a:lstStyle>
            <a:lvl1pPr marL="0" indent="0" algn="ctr">
              <a:buNone/>
              <a:defRPr sz="768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6F1631E-9E27-41D1-AFB3-DA38BAC3B430}" type="slidenum">
              <a:rPr lang="en-US" altLang="en-US" smtClean="0"/>
              <a:pPr/>
              <a:t>‹#›</a:t>
            </a:fld>
            <a:endParaRPr lang="en-US" altLang="en-US"/>
          </a:p>
        </p:txBody>
      </p:sp>
    </p:spTree>
    <p:extLst>
      <p:ext uri="{BB962C8B-B14F-4D97-AF65-F5344CB8AC3E}">
        <p14:creationId xmlns:p14="http://schemas.microsoft.com/office/powerpoint/2010/main" val="1613185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9196" y="8412475"/>
            <a:ext cx="19539259" cy="6583680"/>
          </a:xfrm>
        </p:spPr>
        <p:txBody>
          <a:bodyPr anchor="b">
            <a:normAutofit/>
          </a:bodyPr>
          <a:lstStyle>
            <a:lvl1pPr algn="ctr">
              <a:defRPr sz="1344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27347978" y="4389120"/>
            <a:ext cx="11814581" cy="219456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7680"/>
            </a:lvl1pPr>
            <a:lvl2pPr marL="2194560" indent="0">
              <a:buNone/>
              <a:defRPr sz="7680"/>
            </a:lvl2pPr>
            <a:lvl3pPr marL="4389120" indent="0">
              <a:buNone/>
              <a:defRPr sz="7680"/>
            </a:lvl3pPr>
            <a:lvl4pPr marL="6583680" indent="0">
              <a:buNone/>
              <a:defRPr sz="7680"/>
            </a:lvl4pPr>
            <a:lvl5pPr marL="8778240" indent="0">
              <a:buNone/>
              <a:defRPr sz="7680"/>
            </a:lvl5pPr>
            <a:lvl6pPr marL="10972800" indent="0">
              <a:buNone/>
              <a:defRPr sz="7680"/>
            </a:lvl6pPr>
            <a:lvl7pPr marL="13167360" indent="0">
              <a:buNone/>
              <a:defRPr sz="7680"/>
            </a:lvl7pPr>
            <a:lvl8pPr marL="15361920" indent="0">
              <a:buNone/>
              <a:defRPr sz="7680"/>
            </a:lvl8pPr>
            <a:lvl9pPr marL="17556480" indent="0">
              <a:buNone/>
              <a:defRPr sz="7680"/>
            </a:lvl9pPr>
          </a:lstStyle>
          <a:p>
            <a:r>
              <a:rPr lang="en-US"/>
              <a:t>Click icon to add picture</a:t>
            </a:r>
            <a:endParaRPr lang="en-US" dirty="0"/>
          </a:p>
        </p:txBody>
      </p:sp>
      <p:sp>
        <p:nvSpPr>
          <p:cNvPr id="4" name="Text Placeholder 3"/>
          <p:cNvSpPr>
            <a:spLocks noGrp="1"/>
          </p:cNvSpPr>
          <p:nvPr>
            <p:ph type="body" sz="half" idx="2"/>
          </p:nvPr>
        </p:nvSpPr>
        <p:spPr>
          <a:xfrm>
            <a:off x="5339196" y="14996155"/>
            <a:ext cx="19539259" cy="8778240"/>
          </a:xfrm>
        </p:spPr>
        <p:txBody>
          <a:bodyPr>
            <a:normAutofit/>
          </a:bodyPr>
          <a:lstStyle>
            <a:lvl1pPr marL="0" indent="0" algn="ctr">
              <a:buNone/>
              <a:defRPr sz="864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32979A16-EDB6-4BB3-8F2B-BD0739E19B31}" type="slidenum">
              <a:rPr lang="en-US" altLang="en-US" smtClean="0"/>
              <a:pPr/>
              <a:t>‹#›</a:t>
            </a:fld>
            <a:endParaRPr lang="en-US" altLang="en-US"/>
          </a:p>
        </p:txBody>
      </p:sp>
    </p:spTree>
    <p:extLst>
      <p:ext uri="{BB962C8B-B14F-4D97-AF65-F5344CB8AC3E}">
        <p14:creationId xmlns:p14="http://schemas.microsoft.com/office/powerpoint/2010/main" val="3414373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4913" y="22717752"/>
            <a:ext cx="36076757" cy="2720342"/>
          </a:xfrm>
        </p:spPr>
        <p:txBody>
          <a:bodyPr anchor="b">
            <a:normAutofit/>
          </a:bodyPr>
          <a:lstStyle>
            <a:lvl1pPr algn="ctr">
              <a:defRPr sz="1152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91882" y="4474138"/>
            <a:ext cx="29621112" cy="15191885"/>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7680"/>
            </a:lvl1pPr>
            <a:lvl2pPr marL="2194560" indent="0">
              <a:buNone/>
              <a:defRPr sz="7680"/>
            </a:lvl2pPr>
            <a:lvl3pPr marL="4389120" indent="0">
              <a:buNone/>
              <a:defRPr sz="7680"/>
            </a:lvl3pPr>
            <a:lvl4pPr marL="6583680" indent="0">
              <a:buNone/>
              <a:defRPr sz="7680"/>
            </a:lvl4pPr>
            <a:lvl5pPr marL="8778240" indent="0">
              <a:buNone/>
              <a:defRPr sz="7680"/>
            </a:lvl5pPr>
            <a:lvl6pPr marL="10972800" indent="0">
              <a:buNone/>
              <a:defRPr sz="7680"/>
            </a:lvl6pPr>
            <a:lvl7pPr marL="13167360" indent="0">
              <a:buNone/>
              <a:defRPr sz="7680"/>
            </a:lvl7pPr>
            <a:lvl8pPr marL="15361920" indent="0">
              <a:buNone/>
              <a:defRPr sz="7680"/>
            </a:lvl8pPr>
            <a:lvl9pPr marL="17556480" indent="0">
              <a:buNone/>
              <a:defRPr sz="7680"/>
            </a:lvl9pPr>
          </a:lstStyle>
          <a:p>
            <a:r>
              <a:rPr lang="en-US"/>
              <a:t>Click icon to add picture</a:t>
            </a:r>
            <a:endParaRPr lang="en-US" dirty="0"/>
          </a:p>
        </p:txBody>
      </p:sp>
      <p:sp>
        <p:nvSpPr>
          <p:cNvPr id="4" name="Text Placeholder 3"/>
          <p:cNvSpPr>
            <a:spLocks noGrp="1"/>
          </p:cNvSpPr>
          <p:nvPr>
            <p:ph type="body" sz="half" idx="2"/>
          </p:nvPr>
        </p:nvSpPr>
        <p:spPr>
          <a:xfrm>
            <a:off x="5344913" y="25438094"/>
            <a:ext cx="36076757" cy="2369818"/>
          </a:xfrm>
        </p:spPr>
        <p:txBody>
          <a:bodyPr>
            <a:normAutofit/>
          </a:bodyPr>
          <a:lstStyle>
            <a:lvl1pPr marL="0" indent="0" algn="ctr">
              <a:buNone/>
              <a:defRPr sz="672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D346194-6FDE-47CC-8D16-5129DD91A88B}" type="slidenum">
              <a:rPr lang="en-US" altLang="en-US" smtClean="0"/>
              <a:pPr/>
              <a:t>‹#›</a:t>
            </a:fld>
            <a:endParaRPr lang="en-US" altLang="en-US"/>
          </a:p>
        </p:txBody>
      </p:sp>
    </p:spTree>
    <p:extLst>
      <p:ext uri="{BB962C8B-B14F-4D97-AF65-F5344CB8AC3E}">
        <p14:creationId xmlns:p14="http://schemas.microsoft.com/office/powerpoint/2010/main" val="3260564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44918" y="3291840"/>
            <a:ext cx="36076757" cy="14630400"/>
          </a:xfrm>
        </p:spPr>
        <p:txBody>
          <a:bodyPr anchor="ctr">
            <a:normAutofit/>
          </a:bodyPr>
          <a:lstStyle>
            <a:lvl1pPr algn="ctr">
              <a:defRPr sz="15360" b="0" cap="none"/>
            </a:lvl1pPr>
          </a:lstStyle>
          <a:p>
            <a:r>
              <a:rPr lang="en-US"/>
              <a:t>Click to edit Master title style</a:t>
            </a:r>
            <a:endParaRPr lang="en-US" dirty="0"/>
          </a:p>
        </p:txBody>
      </p:sp>
      <p:sp>
        <p:nvSpPr>
          <p:cNvPr id="3" name="Text Placeholder 2"/>
          <p:cNvSpPr>
            <a:spLocks noGrp="1"/>
          </p:cNvSpPr>
          <p:nvPr>
            <p:ph type="body" idx="1"/>
          </p:nvPr>
        </p:nvSpPr>
        <p:spPr>
          <a:xfrm>
            <a:off x="5344915" y="20848320"/>
            <a:ext cx="36076762" cy="6949440"/>
          </a:xfrm>
        </p:spPr>
        <p:txBody>
          <a:bodyPr anchor="ctr">
            <a:normAutofit/>
          </a:bodyPr>
          <a:lstStyle>
            <a:lvl1pPr marL="0" indent="0" algn="ctr">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D346194-6FDE-47CC-8D16-5129DD91A88B}" type="slidenum">
              <a:rPr lang="en-US" altLang="en-US" smtClean="0"/>
              <a:pPr/>
              <a:t>‹#›</a:t>
            </a:fld>
            <a:endParaRPr lang="en-US" altLang="en-US"/>
          </a:p>
        </p:txBody>
      </p:sp>
    </p:spTree>
    <p:extLst>
      <p:ext uri="{BB962C8B-B14F-4D97-AF65-F5344CB8AC3E}">
        <p14:creationId xmlns:p14="http://schemas.microsoft.com/office/powerpoint/2010/main" val="2858653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4653223" y="4142510"/>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38400" dirty="0">
                <a:solidFill>
                  <a:schemeClr val="tx1"/>
                </a:solidFill>
                <a:effectLst/>
              </a:rPr>
              <a:t>“</a:t>
            </a:r>
          </a:p>
        </p:txBody>
      </p:sp>
      <p:sp>
        <p:nvSpPr>
          <p:cNvPr id="15" name="TextBox 14"/>
          <p:cNvSpPr txBox="1"/>
          <p:nvPr/>
        </p:nvSpPr>
        <p:spPr>
          <a:xfrm>
            <a:off x="39226548" y="13533115"/>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38400" dirty="0">
                <a:solidFill>
                  <a:schemeClr val="tx1"/>
                </a:solidFill>
                <a:effectLst/>
              </a:rPr>
              <a:t>”</a:t>
            </a:r>
          </a:p>
        </p:txBody>
      </p:sp>
      <p:sp>
        <p:nvSpPr>
          <p:cNvPr id="2" name="Title 1"/>
          <p:cNvSpPr>
            <a:spLocks noGrp="1"/>
          </p:cNvSpPr>
          <p:nvPr>
            <p:ph type="title"/>
          </p:nvPr>
        </p:nvSpPr>
        <p:spPr>
          <a:xfrm>
            <a:off x="6848359" y="3291847"/>
            <a:ext cx="33475752" cy="13167355"/>
          </a:xfrm>
        </p:spPr>
        <p:txBody>
          <a:bodyPr anchor="ctr">
            <a:normAutofit/>
          </a:bodyPr>
          <a:lstStyle>
            <a:lvl1pPr algn="ctr">
              <a:defRPr sz="1536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7671528" y="16459195"/>
            <a:ext cx="31829414" cy="1828800"/>
          </a:xfrm>
        </p:spPr>
        <p:txBody>
          <a:bodyPr anchor="ctr">
            <a:normAutofit/>
          </a:bodyPr>
          <a:lstStyle>
            <a:lvl1pPr marL="0" indent="0">
              <a:buFontTx/>
              <a:buNone/>
              <a:defRPr sz="8640"/>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r>
              <a:rPr lang="en-US"/>
              <a:t>Click to edit Master text styles</a:t>
            </a:r>
          </a:p>
        </p:txBody>
      </p:sp>
      <p:sp>
        <p:nvSpPr>
          <p:cNvPr id="3" name="Text Placeholder 2"/>
          <p:cNvSpPr>
            <a:spLocks noGrp="1"/>
          </p:cNvSpPr>
          <p:nvPr>
            <p:ph type="body" idx="1"/>
          </p:nvPr>
        </p:nvSpPr>
        <p:spPr>
          <a:xfrm>
            <a:off x="5344913" y="20848320"/>
            <a:ext cx="36076757" cy="6949440"/>
          </a:xfrm>
        </p:spPr>
        <p:txBody>
          <a:bodyPr anchor="ctr">
            <a:normAutofit/>
          </a:bodyPr>
          <a:lstStyle>
            <a:lvl1pPr marL="0" indent="0" algn="ctr">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D346194-6FDE-47CC-8D16-5129DD91A88B}" type="slidenum">
              <a:rPr lang="en-US" altLang="en-US" smtClean="0"/>
              <a:pPr/>
              <a:t>‹#›</a:t>
            </a:fld>
            <a:endParaRPr lang="en-US" altLang="en-US"/>
          </a:p>
        </p:txBody>
      </p:sp>
    </p:spTree>
    <p:extLst>
      <p:ext uri="{BB962C8B-B14F-4D97-AF65-F5344CB8AC3E}">
        <p14:creationId xmlns:p14="http://schemas.microsoft.com/office/powerpoint/2010/main" val="2211874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44923" y="15881189"/>
            <a:ext cx="36076747" cy="7050240"/>
          </a:xfrm>
        </p:spPr>
        <p:txBody>
          <a:bodyPr anchor="b">
            <a:normAutofit/>
          </a:bodyPr>
          <a:lstStyle>
            <a:lvl1pPr algn="r">
              <a:defRPr sz="15360" b="0" cap="none"/>
            </a:lvl1pPr>
          </a:lstStyle>
          <a:p>
            <a:r>
              <a:rPr lang="en-US"/>
              <a:t>Click to edit Master title style</a:t>
            </a:r>
            <a:endParaRPr lang="en-US" dirty="0"/>
          </a:p>
        </p:txBody>
      </p:sp>
      <p:sp>
        <p:nvSpPr>
          <p:cNvPr id="3" name="Text Placeholder 2"/>
          <p:cNvSpPr>
            <a:spLocks noGrp="1"/>
          </p:cNvSpPr>
          <p:nvPr>
            <p:ph type="body" idx="1"/>
          </p:nvPr>
        </p:nvSpPr>
        <p:spPr>
          <a:xfrm>
            <a:off x="5344915" y="22931429"/>
            <a:ext cx="36076752" cy="4129920"/>
          </a:xfrm>
        </p:spPr>
        <p:txBody>
          <a:bodyPr anchor="t">
            <a:normAutofit/>
          </a:bodyPr>
          <a:lstStyle>
            <a:lvl1pPr marL="0" indent="0" algn="r">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D346194-6FDE-47CC-8D16-5129DD91A88B}" type="slidenum">
              <a:rPr lang="en-US" altLang="en-US" smtClean="0"/>
              <a:pPr/>
              <a:t>‹#›</a:t>
            </a:fld>
            <a:endParaRPr lang="en-US" altLang="en-US"/>
          </a:p>
        </p:txBody>
      </p:sp>
    </p:spTree>
    <p:extLst>
      <p:ext uri="{BB962C8B-B14F-4D97-AF65-F5344CB8AC3E}">
        <p14:creationId xmlns:p14="http://schemas.microsoft.com/office/powerpoint/2010/main" val="3165054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4653223" y="4142510"/>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38400" dirty="0">
                <a:solidFill>
                  <a:schemeClr val="tx1"/>
                </a:solidFill>
                <a:effectLst/>
              </a:rPr>
              <a:t>“</a:t>
            </a:r>
          </a:p>
        </p:txBody>
      </p:sp>
      <p:sp>
        <p:nvSpPr>
          <p:cNvPr id="15" name="TextBox 14"/>
          <p:cNvSpPr txBox="1"/>
          <p:nvPr/>
        </p:nvSpPr>
        <p:spPr>
          <a:xfrm>
            <a:off x="39226548" y="13533115"/>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38400" dirty="0">
                <a:solidFill>
                  <a:schemeClr val="tx1"/>
                </a:solidFill>
                <a:effectLst/>
              </a:rPr>
              <a:t>”</a:t>
            </a:r>
          </a:p>
        </p:txBody>
      </p:sp>
      <p:sp>
        <p:nvSpPr>
          <p:cNvPr id="2" name="Title 1"/>
          <p:cNvSpPr>
            <a:spLocks noGrp="1"/>
          </p:cNvSpPr>
          <p:nvPr>
            <p:ph type="title"/>
          </p:nvPr>
        </p:nvSpPr>
        <p:spPr>
          <a:xfrm>
            <a:off x="6848359" y="3291847"/>
            <a:ext cx="33475752" cy="13167355"/>
          </a:xfrm>
        </p:spPr>
        <p:txBody>
          <a:bodyPr anchor="ctr">
            <a:normAutofit/>
          </a:bodyPr>
          <a:lstStyle>
            <a:lvl1pPr algn="ctr">
              <a:defRPr sz="1536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44920" y="18653760"/>
            <a:ext cx="36076752" cy="4267200"/>
          </a:xfrm>
        </p:spPr>
        <p:txBody>
          <a:bodyPr vert="horz" lIns="91440" tIns="45720" rIns="91440" bIns="45720" rtlCol="0" anchor="b">
            <a:normAutofit/>
          </a:bodyPr>
          <a:lstStyle>
            <a:lvl1pPr algn="r">
              <a:buNone/>
              <a:defRPr lang="en-US" sz="1152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44915" y="22920960"/>
            <a:ext cx="36076752" cy="4876800"/>
          </a:xfrm>
        </p:spPr>
        <p:txBody>
          <a:bodyPr anchor="t">
            <a:normAutofit/>
          </a:bodyPr>
          <a:lstStyle>
            <a:lvl1pPr marL="0" indent="0" algn="r">
              <a:buNone/>
              <a:defRPr sz="864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D346194-6FDE-47CC-8D16-5129DD91A88B}" type="slidenum">
              <a:rPr lang="en-US" altLang="en-US" smtClean="0"/>
              <a:pPr/>
              <a:t>‹#›</a:t>
            </a:fld>
            <a:endParaRPr lang="en-US" altLang="en-US"/>
          </a:p>
        </p:txBody>
      </p:sp>
    </p:spTree>
    <p:extLst>
      <p:ext uri="{BB962C8B-B14F-4D97-AF65-F5344CB8AC3E}">
        <p14:creationId xmlns:p14="http://schemas.microsoft.com/office/powerpoint/2010/main" val="3846646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44922" y="3291847"/>
            <a:ext cx="36076757" cy="1309116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44915" y="16824960"/>
            <a:ext cx="36076762" cy="4023360"/>
          </a:xfrm>
        </p:spPr>
        <p:txBody>
          <a:bodyPr vert="horz" lIns="91440" tIns="45720" rIns="91440" bIns="45720" rtlCol="0" anchor="b">
            <a:normAutofit/>
          </a:bodyPr>
          <a:lstStyle>
            <a:lvl1pPr>
              <a:buNone/>
              <a:defRPr lang="en-US" sz="1344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44915" y="20848320"/>
            <a:ext cx="36076762" cy="6949440"/>
          </a:xfrm>
        </p:spPr>
        <p:txBody>
          <a:bodyPr anchor="t">
            <a:normAutofit/>
          </a:bodyPr>
          <a:lstStyle>
            <a:lvl1pPr marL="0" indent="0" algn="l">
              <a:buNone/>
              <a:defRPr sz="864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D346194-6FDE-47CC-8D16-5129DD91A88B}" type="slidenum">
              <a:rPr lang="en-US" altLang="en-US" smtClean="0"/>
              <a:pPr/>
              <a:t>‹#›</a:t>
            </a:fld>
            <a:endParaRPr lang="en-US" altLang="en-US"/>
          </a:p>
        </p:txBody>
      </p:sp>
    </p:spTree>
    <p:extLst>
      <p:ext uri="{BB962C8B-B14F-4D97-AF65-F5344CB8AC3E}">
        <p14:creationId xmlns:p14="http://schemas.microsoft.com/office/powerpoint/2010/main" val="1102722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404646B-EEF9-4D7A-A80D-0506F436DB84}" type="slidenum">
              <a:rPr lang="en-US" altLang="en-US" smtClean="0"/>
              <a:pPr/>
              <a:t>‹#›</a:t>
            </a:fld>
            <a:endParaRPr lang="en-US" altLang="en-US"/>
          </a:p>
        </p:txBody>
      </p:sp>
    </p:spTree>
    <p:extLst>
      <p:ext uri="{BB962C8B-B14F-4D97-AF65-F5344CB8AC3E}">
        <p14:creationId xmlns:p14="http://schemas.microsoft.com/office/powerpoint/2010/main" val="1160209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046689" y="3291840"/>
            <a:ext cx="6374990" cy="2450592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4918" y="3291840"/>
            <a:ext cx="28878590" cy="2450592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58F2CE3E-251D-44B7-8544-B532DFB2AC1E}" type="slidenum">
              <a:rPr lang="en-US" altLang="en-US" smtClean="0"/>
              <a:pPr/>
              <a:t>‹#›</a:t>
            </a:fld>
            <a:endParaRPr lang="en-US" altLang="en-US"/>
          </a:p>
        </p:txBody>
      </p:sp>
    </p:spTree>
    <p:extLst>
      <p:ext uri="{BB962C8B-B14F-4D97-AF65-F5344CB8AC3E}">
        <p14:creationId xmlns:p14="http://schemas.microsoft.com/office/powerpoint/2010/main" val="738308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194560" y="1317458"/>
            <a:ext cx="39502080" cy="280847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fld id="{1A9B6FEC-8B93-41DF-B682-98D80D37FE44}" type="slidenum">
              <a:rPr lang="en-US" altLang="en-US"/>
              <a:pPr/>
              <a:t>‹#›</a:t>
            </a:fld>
            <a:endParaRPr lang="en-US" altLang="en-US"/>
          </a:p>
        </p:txBody>
      </p:sp>
    </p:spTree>
    <p:extLst>
      <p:ext uri="{BB962C8B-B14F-4D97-AF65-F5344CB8AC3E}">
        <p14:creationId xmlns:p14="http://schemas.microsoft.com/office/powerpoint/2010/main" val="962662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3" y="2"/>
            <a:ext cx="10233662" cy="32918405"/>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4714241" y="2194565"/>
            <a:ext cx="36982402" cy="950976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243" y="12801602"/>
            <a:ext cx="36982397" cy="16113576"/>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321662" y="29357138"/>
            <a:ext cx="4115870" cy="1752600"/>
          </a:xfrm>
          <a:prstGeom prst="rect">
            <a:avLst/>
          </a:prstGeom>
        </p:spPr>
        <p:txBody>
          <a:bodyPr vert="horz" lIns="91440" tIns="45720" rIns="91440" bIns="45720" rtlCol="0" anchor="ctr"/>
          <a:lstStyle>
            <a:lvl1pPr algn="r">
              <a:defRPr sz="4800" b="0" i="0">
                <a:solidFill>
                  <a:schemeClr val="tx1"/>
                </a:solidFill>
                <a:effectLst/>
                <a:latin typeface="+mn-lt"/>
              </a:defRPr>
            </a:lvl1pPr>
          </a:lstStyle>
          <a:p>
            <a:pPr>
              <a:defRPr/>
            </a:pPr>
            <a:endParaRPr lang="en-US"/>
          </a:p>
        </p:txBody>
      </p:sp>
      <p:sp>
        <p:nvSpPr>
          <p:cNvPr id="5" name="Footer Placeholder 4"/>
          <p:cNvSpPr>
            <a:spLocks noGrp="1"/>
          </p:cNvSpPr>
          <p:nvPr>
            <p:ph type="ftr" sz="quarter" idx="3"/>
          </p:nvPr>
        </p:nvSpPr>
        <p:spPr>
          <a:xfrm>
            <a:off x="9537588" y="29357138"/>
            <a:ext cx="25509682" cy="1752600"/>
          </a:xfrm>
          <a:prstGeom prst="rect">
            <a:avLst/>
          </a:prstGeom>
        </p:spPr>
        <p:txBody>
          <a:bodyPr vert="horz" lIns="91440" tIns="45720" rIns="91440" bIns="45720" rtlCol="0" anchor="ctr"/>
          <a:lstStyle>
            <a:lvl1pPr algn="l">
              <a:defRPr sz="4800" b="0" i="0">
                <a:solidFill>
                  <a:schemeClr val="tx1"/>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39711924" y="29357138"/>
            <a:ext cx="1984718" cy="1752600"/>
          </a:xfrm>
          <a:prstGeom prst="rect">
            <a:avLst/>
          </a:prstGeom>
        </p:spPr>
        <p:txBody>
          <a:bodyPr vert="horz" lIns="91440" tIns="45720" rIns="91440" bIns="45720" rtlCol="0" anchor="ctr"/>
          <a:lstStyle>
            <a:lvl1pPr algn="r">
              <a:defRPr sz="4800" b="0" i="0">
                <a:solidFill>
                  <a:schemeClr val="tx1"/>
                </a:solidFill>
                <a:effectLst/>
                <a:latin typeface="+mn-lt"/>
              </a:defRPr>
            </a:lvl1pPr>
          </a:lstStyle>
          <a:p>
            <a:fld id="{9D346194-6FDE-47CC-8D16-5129DD91A88B}" type="slidenum">
              <a:rPr lang="en-US" altLang="en-US" smtClean="0"/>
              <a:pPr/>
              <a:t>‹#›</a:t>
            </a:fld>
            <a:endParaRPr lang="en-US" altLang="en-US"/>
          </a:p>
        </p:txBody>
      </p:sp>
    </p:spTree>
    <p:extLst>
      <p:ext uri="{BB962C8B-B14F-4D97-AF65-F5344CB8AC3E}">
        <p14:creationId xmlns:p14="http://schemas.microsoft.com/office/powerpoint/2010/main" val="2287852593"/>
      </p:ext>
    </p:extLst>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 id="2147484146" r:id="rId14"/>
    <p:sldLayoutId id="2147484147" r:id="rId15"/>
    <p:sldLayoutId id="2147484148" r:id="rId16"/>
    <p:sldLayoutId id="2147484149" r:id="rId17"/>
    <p:sldLayoutId id="2147484150" r:id="rId18"/>
  </p:sldLayoutIdLst>
  <p:txStyles>
    <p:titleStyle>
      <a:lvl1pPr algn="ctr" defTabSz="2194560" rtl="0" eaLnBrk="1" latinLnBrk="0" hangingPunct="1">
        <a:spcBef>
          <a:spcPct val="0"/>
        </a:spcBef>
        <a:buNone/>
        <a:defRPr sz="192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371600" indent="-1371600" algn="l" defTabSz="2194560" rtl="0" eaLnBrk="1" latinLnBrk="0" hangingPunct="1">
        <a:spcBef>
          <a:spcPct val="20000"/>
        </a:spcBef>
        <a:spcAft>
          <a:spcPts val="2880"/>
        </a:spcAft>
        <a:buClr>
          <a:schemeClr val="accent1">
            <a:lumMod val="75000"/>
          </a:schemeClr>
        </a:buClr>
        <a:buSzPct val="145000"/>
        <a:buFont typeface="Arial"/>
        <a:buChar char="•"/>
        <a:defRPr sz="11520" kern="1200" cap="none">
          <a:solidFill>
            <a:schemeClr val="tx1"/>
          </a:solidFill>
          <a:effectLst/>
          <a:latin typeface="+mn-lt"/>
          <a:ea typeface="+mn-ea"/>
          <a:cs typeface="+mn-cs"/>
        </a:defRPr>
      </a:lvl1pPr>
      <a:lvl2pPr marL="3566160" indent="-1371600" algn="l" defTabSz="2194560" rtl="0" eaLnBrk="1" latinLnBrk="0" hangingPunct="1">
        <a:spcBef>
          <a:spcPct val="20000"/>
        </a:spcBef>
        <a:spcAft>
          <a:spcPts val="2880"/>
        </a:spcAft>
        <a:buClr>
          <a:schemeClr val="accent1">
            <a:lumMod val="75000"/>
          </a:schemeClr>
        </a:buClr>
        <a:buSzPct val="145000"/>
        <a:buFont typeface="Arial"/>
        <a:buChar char="•"/>
        <a:defRPr sz="9600" kern="1200" cap="none">
          <a:solidFill>
            <a:schemeClr val="tx1"/>
          </a:solidFill>
          <a:effectLst/>
          <a:latin typeface="+mn-lt"/>
          <a:ea typeface="+mn-ea"/>
          <a:cs typeface="+mn-cs"/>
        </a:defRPr>
      </a:lvl2pPr>
      <a:lvl3pPr marL="5760720" indent="-1371600" algn="l" defTabSz="2194560" rtl="0" eaLnBrk="1" latinLnBrk="0" hangingPunct="1">
        <a:spcBef>
          <a:spcPct val="20000"/>
        </a:spcBef>
        <a:spcAft>
          <a:spcPts val="2880"/>
        </a:spcAft>
        <a:buClr>
          <a:schemeClr val="accent1">
            <a:lumMod val="75000"/>
          </a:schemeClr>
        </a:buClr>
        <a:buSzPct val="145000"/>
        <a:buFont typeface="Arial"/>
        <a:buChar char="•"/>
        <a:defRPr sz="8640" kern="1200" cap="none">
          <a:solidFill>
            <a:schemeClr val="tx1"/>
          </a:solidFill>
          <a:effectLst/>
          <a:latin typeface="+mn-lt"/>
          <a:ea typeface="+mn-ea"/>
          <a:cs typeface="+mn-cs"/>
        </a:defRPr>
      </a:lvl3pPr>
      <a:lvl4pPr marL="7406640" indent="-822960" algn="l" defTabSz="2194560" rtl="0" eaLnBrk="1" latinLnBrk="0" hangingPunct="1">
        <a:spcBef>
          <a:spcPct val="20000"/>
        </a:spcBef>
        <a:spcAft>
          <a:spcPts val="2880"/>
        </a:spcAft>
        <a:buClr>
          <a:schemeClr val="accent1">
            <a:lumMod val="75000"/>
          </a:schemeClr>
        </a:buClr>
        <a:buSzPct val="145000"/>
        <a:buFont typeface="Arial"/>
        <a:buChar char="•"/>
        <a:defRPr sz="7680" kern="1200" cap="none">
          <a:solidFill>
            <a:schemeClr val="tx1"/>
          </a:solidFill>
          <a:effectLst/>
          <a:latin typeface="+mn-lt"/>
          <a:ea typeface="+mn-ea"/>
          <a:cs typeface="+mn-cs"/>
        </a:defRPr>
      </a:lvl4pPr>
      <a:lvl5pPr marL="9601200" indent="-82296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5pPr>
      <a:lvl6pPr marL="12070080" indent="-109728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6pPr>
      <a:lvl7pPr marL="14264640" indent="-109728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7pPr>
      <a:lvl8pPr marL="16459200" indent="-109728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8pPr>
      <a:lvl9pPr marL="18653760" indent="-109728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9pPr>
    </p:bodyStyle>
    <p:otherStyle>
      <a:defPPr>
        <a:defRPr lang="en-US"/>
      </a:defPPr>
      <a:lvl1pPr marL="0" algn="l" defTabSz="2194560" rtl="0" eaLnBrk="1" latinLnBrk="0" hangingPunct="1">
        <a:defRPr sz="8640" kern="1200">
          <a:solidFill>
            <a:schemeClr val="tx1"/>
          </a:solidFill>
          <a:latin typeface="+mn-lt"/>
          <a:ea typeface="+mn-ea"/>
          <a:cs typeface="+mn-cs"/>
        </a:defRPr>
      </a:lvl1pPr>
      <a:lvl2pPr marL="2194560" algn="l" defTabSz="2194560" rtl="0" eaLnBrk="1" latinLnBrk="0" hangingPunct="1">
        <a:defRPr sz="8640" kern="1200">
          <a:solidFill>
            <a:schemeClr val="tx1"/>
          </a:solidFill>
          <a:latin typeface="+mn-lt"/>
          <a:ea typeface="+mn-ea"/>
          <a:cs typeface="+mn-cs"/>
        </a:defRPr>
      </a:lvl2pPr>
      <a:lvl3pPr marL="4389120" algn="l" defTabSz="2194560" rtl="0" eaLnBrk="1" latinLnBrk="0" hangingPunct="1">
        <a:defRPr sz="8640" kern="1200">
          <a:solidFill>
            <a:schemeClr val="tx1"/>
          </a:solidFill>
          <a:latin typeface="+mn-lt"/>
          <a:ea typeface="+mn-ea"/>
          <a:cs typeface="+mn-cs"/>
        </a:defRPr>
      </a:lvl3pPr>
      <a:lvl4pPr marL="6583680" algn="l" defTabSz="2194560" rtl="0" eaLnBrk="1" latinLnBrk="0" hangingPunct="1">
        <a:defRPr sz="8640" kern="1200">
          <a:solidFill>
            <a:schemeClr val="tx1"/>
          </a:solidFill>
          <a:latin typeface="+mn-lt"/>
          <a:ea typeface="+mn-ea"/>
          <a:cs typeface="+mn-cs"/>
        </a:defRPr>
      </a:lvl4pPr>
      <a:lvl5pPr marL="8778240" algn="l" defTabSz="2194560" rtl="0" eaLnBrk="1" latinLnBrk="0" hangingPunct="1">
        <a:defRPr sz="8640" kern="1200">
          <a:solidFill>
            <a:schemeClr val="tx1"/>
          </a:solidFill>
          <a:latin typeface="+mn-lt"/>
          <a:ea typeface="+mn-ea"/>
          <a:cs typeface="+mn-cs"/>
        </a:defRPr>
      </a:lvl5pPr>
      <a:lvl6pPr marL="10972800" algn="l" defTabSz="2194560" rtl="0" eaLnBrk="1" latinLnBrk="0" hangingPunct="1">
        <a:defRPr sz="8640" kern="1200">
          <a:solidFill>
            <a:schemeClr val="tx1"/>
          </a:solidFill>
          <a:latin typeface="+mn-lt"/>
          <a:ea typeface="+mn-ea"/>
          <a:cs typeface="+mn-cs"/>
        </a:defRPr>
      </a:lvl6pPr>
      <a:lvl7pPr marL="13167360" algn="l" defTabSz="2194560" rtl="0" eaLnBrk="1" latinLnBrk="0" hangingPunct="1">
        <a:defRPr sz="8640" kern="1200">
          <a:solidFill>
            <a:schemeClr val="tx1"/>
          </a:solidFill>
          <a:latin typeface="+mn-lt"/>
          <a:ea typeface="+mn-ea"/>
          <a:cs typeface="+mn-cs"/>
        </a:defRPr>
      </a:lvl7pPr>
      <a:lvl8pPr marL="15361920" algn="l" defTabSz="2194560" rtl="0" eaLnBrk="1" latinLnBrk="0" hangingPunct="1">
        <a:defRPr sz="8640" kern="1200">
          <a:solidFill>
            <a:schemeClr val="tx1"/>
          </a:solidFill>
          <a:latin typeface="+mn-lt"/>
          <a:ea typeface="+mn-ea"/>
          <a:cs typeface="+mn-cs"/>
        </a:defRPr>
      </a:lvl8pPr>
      <a:lvl9pPr marL="17556480" algn="l" defTabSz="219456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1036" name="TextBox 21"/>
          <p:cNvSpPr txBox="1">
            <a:spLocks noChangeArrowheads="1"/>
          </p:cNvSpPr>
          <p:nvPr/>
        </p:nvSpPr>
        <p:spPr bwMode="auto">
          <a:xfrm>
            <a:off x="718993" y="13068889"/>
            <a:ext cx="13201097" cy="747027"/>
          </a:xfrm>
          <a:prstGeom prst="rect">
            <a:avLst/>
          </a:prstGeom>
          <a:solidFill>
            <a:schemeClr val="accent1">
              <a:lumMod val="75000"/>
            </a:schemeClr>
          </a:solidFill>
          <a:ln w="88900">
            <a:solidFill>
              <a:schemeClr val="tx1"/>
            </a:solidFill>
            <a:miter lim="800000"/>
            <a:headEnd/>
            <a:tailEnd/>
          </a:ln>
        </p:spPr>
        <p:txBody>
          <a:bodyPr wrap="square" lIns="191159" tIns="95581" rIns="191159" bIns="95581">
            <a:spAutoFit/>
          </a:bodyPr>
          <a:lstStyle/>
          <a:p>
            <a:pPr algn="ctr">
              <a:defRPr/>
            </a:pPr>
            <a:r>
              <a:rPr lang="en-US" sz="3600" b="1" dirty="0">
                <a:solidFill>
                  <a:schemeClr val="accent2">
                    <a:lumMod val="20000"/>
                    <a:lumOff val="80000"/>
                  </a:schemeClr>
                </a:solidFill>
                <a:latin typeface="+mn-lt"/>
                <a:ea typeface="+mn-ea"/>
                <a:cs typeface="Arial" charset="0"/>
              </a:rPr>
              <a:t>Background Research</a:t>
            </a:r>
          </a:p>
        </p:txBody>
      </p:sp>
      <p:sp>
        <p:nvSpPr>
          <p:cNvPr id="1041" name="TextBox 27"/>
          <p:cNvSpPr txBox="1">
            <a:spLocks noChangeArrowheads="1"/>
          </p:cNvSpPr>
          <p:nvPr/>
        </p:nvSpPr>
        <p:spPr bwMode="auto">
          <a:xfrm>
            <a:off x="743505" y="1211263"/>
            <a:ext cx="42540044" cy="3824766"/>
          </a:xfrm>
          <a:prstGeom prst="rect">
            <a:avLst/>
          </a:prstGeom>
          <a:solidFill>
            <a:schemeClr val="accent1">
              <a:lumMod val="60000"/>
              <a:lumOff val="40000"/>
            </a:schemeClr>
          </a:solidFill>
          <a:ln>
            <a:noFill/>
            <a:headEnd/>
            <a:tailEnd/>
          </a:ln>
        </p:spPr>
        <p:style>
          <a:lnRef idx="2">
            <a:schemeClr val="accent2"/>
          </a:lnRef>
          <a:fillRef idx="1">
            <a:schemeClr val="lt1"/>
          </a:fillRef>
          <a:effectRef idx="0">
            <a:schemeClr val="accent2"/>
          </a:effectRef>
          <a:fontRef idx="minor">
            <a:schemeClr val="dk1"/>
          </a:fontRef>
        </p:style>
        <p:txBody>
          <a:bodyPr wrap="square" lIns="191134" tIns="95568" rIns="191134" bIns="95568">
            <a:spAutoFit/>
          </a:bodyPr>
          <a:lstStyle/>
          <a:p>
            <a:pPr algn="ctr">
              <a:defRPr/>
            </a:pPr>
            <a:r>
              <a:rPr lang="en-US" sz="8800" dirty="0">
                <a:solidFill>
                  <a:schemeClr val="tx1">
                    <a:lumMod val="95000"/>
                    <a:lumOff val="5000"/>
                  </a:schemeClr>
                </a:solidFill>
              </a:rPr>
              <a:t>How General Health Perceptions are Related to Individual</a:t>
            </a:r>
          </a:p>
          <a:p>
            <a:pPr algn="ctr">
              <a:defRPr/>
            </a:pPr>
            <a:r>
              <a:rPr lang="en-US" sz="8800" dirty="0">
                <a:solidFill>
                  <a:schemeClr val="tx1">
                    <a:lumMod val="95000"/>
                    <a:lumOff val="5000"/>
                  </a:schemeClr>
                </a:solidFill>
              </a:rPr>
              <a:t>Aspects of Health in Adults in the United States</a:t>
            </a:r>
          </a:p>
          <a:p>
            <a:pPr algn="ctr">
              <a:defRPr/>
            </a:pPr>
            <a:r>
              <a:rPr lang="en-US" sz="6000" dirty="0">
                <a:solidFill>
                  <a:schemeClr val="tx1">
                    <a:lumMod val="95000"/>
                    <a:lumOff val="5000"/>
                  </a:schemeClr>
                </a:solidFill>
              </a:rPr>
              <a:t>Zakaria D. Wilson and Research Mentor Dr. Kristel M. Gallagher  </a:t>
            </a:r>
          </a:p>
        </p:txBody>
      </p:sp>
      <p:sp>
        <p:nvSpPr>
          <p:cNvPr id="21" name="TextBox 24"/>
          <p:cNvSpPr txBox="1">
            <a:spLocks noChangeArrowheads="1"/>
          </p:cNvSpPr>
          <p:nvPr/>
        </p:nvSpPr>
        <p:spPr bwMode="auto">
          <a:xfrm>
            <a:off x="718995" y="6781801"/>
            <a:ext cx="13201095" cy="747000"/>
          </a:xfrm>
          <a:prstGeom prst="rect">
            <a:avLst/>
          </a:prstGeom>
          <a:solidFill>
            <a:schemeClr val="accent1">
              <a:lumMod val="75000"/>
            </a:schemeClr>
          </a:solidFill>
          <a:ln w="88900">
            <a:solidFill>
              <a:schemeClr val="tx1"/>
            </a:solidFill>
            <a:miter lim="800000"/>
            <a:headEnd/>
            <a:tailEnd/>
          </a:ln>
        </p:spPr>
        <p:txBody>
          <a:bodyPr wrap="square" lIns="191134" tIns="95568" rIns="191134" bIns="95568">
            <a:spAutoFit/>
          </a:bodyPr>
          <a:lstStyle/>
          <a:p>
            <a:pPr algn="ctr">
              <a:defRPr/>
            </a:pPr>
            <a:r>
              <a:rPr lang="en-US" sz="3600" b="1" dirty="0">
                <a:solidFill>
                  <a:schemeClr val="accent2">
                    <a:lumMod val="20000"/>
                    <a:lumOff val="80000"/>
                  </a:schemeClr>
                </a:solidFill>
                <a:latin typeface="+mn-lt"/>
                <a:ea typeface="+mn-ea"/>
                <a:cs typeface="Arial" charset="0"/>
              </a:rPr>
              <a:t>Research Questions </a:t>
            </a:r>
          </a:p>
        </p:txBody>
      </p:sp>
      <p:sp>
        <p:nvSpPr>
          <p:cNvPr id="2070" name="Text Box 10"/>
          <p:cNvSpPr txBox="1">
            <a:spLocks noChangeArrowheads="1"/>
          </p:cNvSpPr>
          <p:nvPr/>
        </p:nvSpPr>
        <p:spPr bwMode="auto">
          <a:xfrm>
            <a:off x="718996" y="7528801"/>
            <a:ext cx="13201095" cy="5095935"/>
          </a:xfrm>
          <a:prstGeom prst="rect">
            <a:avLst/>
          </a:prstGeom>
          <a:solidFill>
            <a:srgbClr val="D1D8FF"/>
          </a:solidFill>
          <a:ln w="88900">
            <a:solidFill>
              <a:schemeClr val="tx1">
                <a:alpha val="99000"/>
              </a:schemeClr>
            </a:solidFill>
            <a:headEnd/>
            <a:tailEnd/>
          </a:ln>
        </p:spPr>
        <p:style>
          <a:lnRef idx="2">
            <a:schemeClr val="dk1"/>
          </a:lnRef>
          <a:fillRef idx="1">
            <a:schemeClr val="lt1"/>
          </a:fillRef>
          <a:effectRef idx="0">
            <a:schemeClr val="dk1"/>
          </a:effectRef>
          <a:fontRef idx="minor">
            <a:schemeClr val="dk1"/>
          </a:fontRef>
        </p:style>
        <p:txBody>
          <a:bodyPr wrap="square" lIns="191134" tIns="95568" rIns="191134" bIns="95568">
            <a:noAutofit/>
          </a:bodyPr>
          <a:lstStyle>
            <a:lvl1pPr eaLnBrk="0" hangingPunct="0">
              <a:defRPr sz="2400">
                <a:solidFill>
                  <a:schemeClr val="tx1"/>
                </a:solidFill>
                <a:latin typeface="Arial" pitchFamily="34" charset="0"/>
                <a:ea typeface="ＭＳ Ｐゴシック" pitchFamily="34" charset="-128"/>
              </a:defRPr>
            </a:lvl1pPr>
            <a:lvl2pPr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R="0" lvl="0">
              <a:spcBef>
                <a:spcPts val="0"/>
              </a:spcBef>
              <a:spcAft>
                <a:spcPts val="0"/>
              </a:spcAft>
            </a:pPr>
            <a:r>
              <a:rPr lang="en-US" sz="3600" dirty="0">
                <a:effectLst/>
                <a:latin typeface="+mn-lt"/>
                <a:ea typeface="Calibri" panose="020F0502020204030204" pitchFamily="34" charset="0"/>
                <a:cs typeface="Times New Roman" panose="02020603050405020304" pitchFamily="18" charset="0"/>
              </a:rPr>
              <a:t>	1. Is there a relationship between how </a:t>
            </a:r>
            <a:r>
              <a:rPr lang="en-US" sz="3600" dirty="0">
                <a:latin typeface="+mn-lt"/>
                <a:ea typeface="Calibri" panose="020F0502020204030204" pitchFamily="34" charset="0"/>
                <a:cs typeface="Times New Roman" panose="02020603050405020304" pitchFamily="18" charset="0"/>
              </a:rPr>
              <a:t>adults</a:t>
            </a:r>
            <a:r>
              <a:rPr lang="en-US" sz="3600" dirty="0">
                <a:effectLst/>
                <a:latin typeface="+mn-lt"/>
                <a:ea typeface="Calibri" panose="020F0502020204030204" pitchFamily="34" charset="0"/>
                <a:cs typeface="Times New Roman" panose="02020603050405020304" pitchFamily="18" charset="0"/>
              </a:rPr>
              <a:t> report their 						height and weight, and </a:t>
            </a:r>
            <a:r>
              <a:rPr lang="en-US" sz="3600" dirty="0">
                <a:latin typeface="+mn-lt"/>
                <a:ea typeface="Calibri" panose="020F0502020204030204" pitchFamily="34" charset="0"/>
                <a:cs typeface="Times New Roman" panose="02020603050405020304" pitchFamily="18" charset="0"/>
              </a:rPr>
              <a:t>their measured BMI?</a:t>
            </a:r>
            <a:endParaRPr lang="en-US" sz="3600" dirty="0">
              <a:effectLst/>
              <a:latin typeface="+mn-lt"/>
              <a:ea typeface="Calibri" panose="020F0502020204030204" pitchFamily="34" charset="0"/>
              <a:cs typeface="Times New Roman" panose="02020603050405020304" pitchFamily="18" charset="0"/>
            </a:endParaRPr>
          </a:p>
          <a:p>
            <a:pPr marR="0" lvl="0">
              <a:spcBef>
                <a:spcPts val="0"/>
              </a:spcBef>
              <a:spcAft>
                <a:spcPts val="0"/>
              </a:spcAft>
            </a:pPr>
            <a:endParaRPr lang="en-US" sz="3600" dirty="0">
              <a:effectLst/>
              <a:latin typeface="+mn-lt"/>
              <a:ea typeface="Calibri" panose="020F0502020204030204" pitchFamily="34" charset="0"/>
              <a:cs typeface="Times New Roman" panose="02020603050405020304" pitchFamily="18" charset="0"/>
            </a:endParaRPr>
          </a:p>
          <a:p>
            <a:pPr marR="0" lvl="0">
              <a:spcBef>
                <a:spcPts val="0"/>
              </a:spcBef>
              <a:spcAft>
                <a:spcPts val="0"/>
              </a:spcAft>
            </a:pPr>
            <a:r>
              <a:rPr lang="en-US" sz="3600" dirty="0">
                <a:latin typeface="+mn-lt"/>
                <a:ea typeface="Calibri" panose="020F0502020204030204" pitchFamily="34" charset="0"/>
                <a:cs typeface="Times New Roman" panose="02020603050405020304" pitchFamily="18" charset="0"/>
              </a:rPr>
              <a:t>	2. Is there an association between perceptions of general health 			and relationship satisfaction in adults?</a:t>
            </a:r>
          </a:p>
          <a:p>
            <a:pPr marR="0" lvl="0">
              <a:spcBef>
                <a:spcPts val="0"/>
              </a:spcBef>
              <a:spcAft>
                <a:spcPts val="0"/>
              </a:spcAft>
            </a:pPr>
            <a:endParaRPr lang="en-US" sz="3600" dirty="0">
              <a:latin typeface="+mn-lt"/>
              <a:ea typeface="Calibri" panose="020F0502020204030204" pitchFamily="34" charset="0"/>
              <a:cs typeface="Times New Roman" panose="02020603050405020304" pitchFamily="18" charset="0"/>
            </a:endParaRPr>
          </a:p>
          <a:p>
            <a:pPr marR="0" lvl="0">
              <a:spcBef>
                <a:spcPts val="0"/>
              </a:spcBef>
              <a:spcAft>
                <a:spcPts val="0"/>
              </a:spcAft>
            </a:pPr>
            <a:r>
              <a:rPr lang="en-US" sz="3600" dirty="0">
                <a:latin typeface="+mn-lt"/>
                <a:ea typeface="Calibri" panose="020F0502020204030204" pitchFamily="34" charset="0"/>
                <a:cs typeface="Times New Roman" panose="02020603050405020304" pitchFamily="18" charset="0"/>
              </a:rPr>
              <a:t>	3. Are adults who are satisfied with their job more likely to report 			higher perceptions of general health?</a:t>
            </a:r>
          </a:p>
        </p:txBody>
      </p:sp>
      <p:sp>
        <p:nvSpPr>
          <p:cNvPr id="27" name="Text Box 10"/>
          <p:cNvSpPr txBox="1">
            <a:spLocks noChangeArrowheads="1"/>
          </p:cNvSpPr>
          <p:nvPr/>
        </p:nvSpPr>
        <p:spPr bwMode="auto">
          <a:xfrm>
            <a:off x="714930" y="13815916"/>
            <a:ext cx="13201095" cy="10699265"/>
          </a:xfrm>
          <a:prstGeom prst="rect">
            <a:avLst/>
          </a:prstGeom>
          <a:solidFill>
            <a:srgbClr val="D1D8FF"/>
          </a:solidFill>
          <a:ln w="88900">
            <a:solidFill>
              <a:schemeClr val="tx1"/>
            </a:solidFill>
            <a:headEnd/>
            <a:tailEnd/>
          </a:ln>
        </p:spPr>
        <p:style>
          <a:lnRef idx="2">
            <a:schemeClr val="dk1"/>
          </a:lnRef>
          <a:fillRef idx="1">
            <a:schemeClr val="lt1"/>
          </a:fillRef>
          <a:effectRef idx="0">
            <a:schemeClr val="dk1"/>
          </a:effectRef>
          <a:fontRef idx="minor">
            <a:schemeClr val="dk1"/>
          </a:fontRef>
        </p:style>
        <p:txBody>
          <a:bodyPr wrap="square" lIns="191134" tIns="95568" rIns="191134" bIns="95568">
            <a:no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3600" dirty="0">
                <a:latin typeface="+mn-lt"/>
                <a:cs typeface="Times New Roman" panose="02020603050405020304" pitchFamily="18" charset="0"/>
              </a:rPr>
              <a:t>Due to the variety of topics, several different sources were gathered to provide information and context.  Their findings are as follows:</a:t>
            </a:r>
          </a:p>
          <a:p>
            <a:endParaRPr lang="en-US" sz="3600" dirty="0">
              <a:latin typeface="+mn-lt"/>
              <a:cs typeface="Times New Roman" panose="02020603050405020304" pitchFamily="18" charset="0"/>
            </a:endParaRPr>
          </a:p>
          <a:p>
            <a:r>
              <a:rPr lang="en-US" sz="3600" dirty="0">
                <a:latin typeface="+mn-lt"/>
                <a:cs typeface="Times New Roman" panose="02020603050405020304" pitchFamily="18" charset="0"/>
              </a:rPr>
              <a:t>	1.	In a study performed on college students, results found that 				when students had to try to estimate their own BMIs, their 				values generally came out lower than what their measured 				BMIs were. Additionally, those that were more aware of their 			health habits (such as diet and exercise) tended to be more 				accurate in their estimations (</a:t>
            </a:r>
            <a:r>
              <a:rPr lang="en-US" sz="3600" dirty="0" err="1">
                <a:latin typeface="+mn-lt"/>
                <a:cs typeface="Times New Roman" panose="02020603050405020304" pitchFamily="18" charset="0"/>
              </a:rPr>
              <a:t>Kenedy</a:t>
            </a:r>
            <a:r>
              <a:rPr lang="en-US" sz="3600" dirty="0">
                <a:latin typeface="+mn-lt"/>
                <a:cs typeface="Times New Roman" panose="02020603050405020304" pitchFamily="18" charset="0"/>
              </a:rPr>
              <a:t>, </a:t>
            </a:r>
            <a:r>
              <a:rPr lang="en-US" sz="3600" dirty="0" err="1">
                <a:latin typeface="+mn-lt"/>
                <a:cs typeface="Times New Roman" panose="02020603050405020304" pitchFamily="18" charset="0"/>
              </a:rPr>
              <a:t>Wiedenman</a:t>
            </a:r>
            <a:r>
              <a:rPr lang="en-US" sz="3600" dirty="0">
                <a:latin typeface="+mn-lt"/>
                <a:cs typeface="Times New Roman" panose="02020603050405020304" pitchFamily="18" charset="0"/>
              </a:rPr>
              <a:t>, Ball, 					Dinkel, </a:t>
            </a:r>
            <a:r>
              <a:rPr lang="en-US" sz="3600" dirty="0" err="1">
                <a:latin typeface="+mn-lt"/>
                <a:cs typeface="Times New Roman" panose="02020603050405020304" pitchFamily="18" charset="0"/>
              </a:rPr>
              <a:t>Akehi</a:t>
            </a:r>
            <a:r>
              <a:rPr lang="en-US" sz="3600" dirty="0">
                <a:latin typeface="+mn-lt"/>
                <a:cs typeface="Times New Roman" panose="02020603050405020304" pitchFamily="18" charset="0"/>
              </a:rPr>
              <a:t>, &amp; Bice, 2017).</a:t>
            </a:r>
          </a:p>
          <a:p>
            <a:r>
              <a:rPr lang="en-US" sz="3600" dirty="0">
                <a:latin typeface="+mn-lt"/>
                <a:cs typeface="Times New Roman" panose="02020603050405020304" pitchFamily="18" charset="0"/>
              </a:rPr>
              <a:t>	2. When examining the perceptions of aging in older married 				couples, negative relationships correlated with lower 							perceptions of oneself. Inversely, a supportive spouse tended 			to improve self perceptions (Kim, Kim, Neupert, &amp; Boerner, 				2021).</a:t>
            </a:r>
          </a:p>
          <a:p>
            <a:r>
              <a:rPr lang="en-US" sz="3600" dirty="0">
                <a:latin typeface="+mn-lt"/>
                <a:cs typeface="Times New Roman" panose="02020603050405020304" pitchFamily="18" charset="0"/>
              </a:rPr>
              <a:t>	3. The time of day that teachers work has a relationship with their 		stress levels and perceptions of their health. The more 						unusually early or late a teacher was working, the higher their 			stress typically was (</a:t>
            </a:r>
            <a:r>
              <a:rPr lang="en-US" sz="3600" dirty="0" err="1">
                <a:latin typeface="+mn-lt"/>
                <a:cs typeface="Times New Roman" panose="02020603050405020304" pitchFamily="18" charset="0"/>
              </a:rPr>
              <a:t>Cladellas</a:t>
            </a:r>
            <a:r>
              <a:rPr lang="en-US" sz="3600" dirty="0">
                <a:latin typeface="+mn-lt"/>
                <a:cs typeface="Times New Roman" panose="02020603050405020304" pitchFamily="18" charset="0"/>
              </a:rPr>
              <a:t> &amp; </a:t>
            </a:r>
            <a:r>
              <a:rPr lang="en-US" sz="3600" dirty="0" err="1">
                <a:latin typeface="+mn-lt"/>
                <a:cs typeface="Times New Roman" panose="02020603050405020304" pitchFamily="18" charset="0"/>
              </a:rPr>
              <a:t>Castelló</a:t>
            </a:r>
            <a:r>
              <a:rPr lang="en-US" sz="3600" dirty="0">
                <a:latin typeface="+mn-lt"/>
                <a:cs typeface="Times New Roman" panose="02020603050405020304" pitchFamily="18" charset="0"/>
              </a:rPr>
              <a:t>, 2011).</a:t>
            </a:r>
          </a:p>
        </p:txBody>
      </p:sp>
      <p:sp>
        <p:nvSpPr>
          <p:cNvPr id="17" name="Text Box 8"/>
          <p:cNvSpPr txBox="1">
            <a:spLocks noChangeArrowheads="1"/>
          </p:cNvSpPr>
          <p:nvPr/>
        </p:nvSpPr>
        <p:spPr bwMode="auto">
          <a:xfrm>
            <a:off x="15099350" y="16575742"/>
            <a:ext cx="13716000" cy="15552655"/>
          </a:xfrm>
          <a:prstGeom prst="rect">
            <a:avLst/>
          </a:prstGeom>
          <a:solidFill>
            <a:srgbClr val="D1D8FF"/>
          </a:solidFill>
          <a:ln w="88900">
            <a:solidFill>
              <a:schemeClr val="tx1"/>
            </a:solidFill>
            <a:headEnd/>
            <a:tailEnd/>
          </a:ln>
        </p:spPr>
        <p:style>
          <a:lnRef idx="2">
            <a:schemeClr val="dk1"/>
          </a:lnRef>
          <a:fillRef idx="1">
            <a:schemeClr val="lt1"/>
          </a:fillRef>
          <a:effectRef idx="0">
            <a:schemeClr val="dk1"/>
          </a:effectRef>
          <a:fontRef idx="minor">
            <a:schemeClr val="dk1"/>
          </a:fontRef>
        </p:style>
        <p:txBody>
          <a:bodyPr wrap="square" lIns="191159" tIns="95581" rIns="191159" bIns="95581">
            <a:noAutofit/>
          </a:bodyPr>
          <a:lstStyle>
            <a:lvl1pPr eaLnBrk="0" hangingPunct="0">
              <a:defRPr sz="2400">
                <a:solidFill>
                  <a:schemeClr val="tx1"/>
                </a:solidFill>
                <a:latin typeface="Arial" pitchFamily="34" charset="0"/>
                <a:ea typeface="ＭＳ Ｐゴシック" pitchFamily="34" charset="-128"/>
              </a:defRPr>
            </a:lvl1pPr>
            <a:lvl2pPr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US" sz="3200" b="1" dirty="0">
                <a:latin typeface="+mn-lt"/>
                <a:cs typeface="Times New Roman" panose="02020603050405020304" pitchFamily="18" charset="0"/>
              </a:rPr>
              <a:t>Univariate Statistics </a:t>
            </a:r>
          </a:p>
          <a:p>
            <a:pPr marL="571500" indent="-571500">
              <a:spcBef>
                <a:spcPts val="0"/>
              </a:spcBef>
              <a:spcAft>
                <a:spcPts val="0"/>
              </a:spcAft>
              <a:buFont typeface="Arial" panose="020B0604020202020204" pitchFamily="34" charset="0"/>
              <a:buChar char="•"/>
            </a:pPr>
            <a:r>
              <a:rPr lang="en-US" sz="3200" dirty="0">
                <a:latin typeface="+mn-lt"/>
                <a:cs typeface="Times New Roman" panose="02020603050405020304" pitchFamily="18" charset="0"/>
              </a:rPr>
              <a:t>The mean BMI derived from self-reported heights and weights was 28.4 with a standard deviation of 6.9 and a range of 51.4 units.</a:t>
            </a:r>
          </a:p>
          <a:p>
            <a:pPr marL="571500" indent="-571500">
              <a:spcBef>
                <a:spcPts val="0"/>
              </a:spcBef>
              <a:spcAft>
                <a:spcPts val="0"/>
              </a:spcAft>
              <a:buFont typeface="Arial" panose="020B0604020202020204" pitchFamily="34" charset="0"/>
              <a:buChar char="•"/>
            </a:pPr>
            <a:r>
              <a:rPr lang="en-US" sz="3200" dirty="0">
                <a:latin typeface="+mn-lt"/>
                <a:cs typeface="Times New Roman" panose="02020603050405020304" pitchFamily="18" charset="0"/>
              </a:rPr>
              <a:t>The mean measured BMI was 29.1 with a standard deviation of 7.5 and a range of 55.9 units.</a:t>
            </a:r>
          </a:p>
          <a:p>
            <a:pPr marL="571500" indent="-571500">
              <a:spcBef>
                <a:spcPts val="0"/>
              </a:spcBef>
              <a:spcAft>
                <a:spcPts val="0"/>
              </a:spcAft>
              <a:buFont typeface="Arial" panose="020B0604020202020204" pitchFamily="34" charset="0"/>
              <a:buChar char="•"/>
            </a:pPr>
            <a:r>
              <a:rPr lang="en-US" sz="3200" dirty="0">
                <a:latin typeface="+mn-lt"/>
                <a:cs typeface="Times New Roman" panose="02020603050405020304" pitchFamily="18" charset="0"/>
              </a:rPr>
              <a:t>57.53% of the participants reported having above average health.</a:t>
            </a:r>
          </a:p>
          <a:p>
            <a:pPr marL="571500" indent="-571500">
              <a:spcBef>
                <a:spcPts val="0"/>
              </a:spcBef>
              <a:spcAft>
                <a:spcPts val="0"/>
              </a:spcAft>
              <a:buFont typeface="Arial" panose="020B0604020202020204" pitchFamily="34" charset="0"/>
              <a:buChar char="•"/>
            </a:pPr>
            <a:r>
              <a:rPr lang="en-US" sz="3200" dirty="0">
                <a:latin typeface="+mn-lt"/>
                <a:cs typeface="Times New Roman" panose="02020603050405020304" pitchFamily="18" charset="0"/>
              </a:rPr>
              <a:t>69.41% of the participants with a relationship report being very happy in that relationship.</a:t>
            </a:r>
          </a:p>
          <a:p>
            <a:pPr marL="571500" indent="-571500">
              <a:spcBef>
                <a:spcPts val="0"/>
              </a:spcBef>
              <a:spcAft>
                <a:spcPts val="0"/>
              </a:spcAft>
              <a:buFont typeface="Arial" panose="020B0604020202020204" pitchFamily="34" charset="0"/>
              <a:buChar char="•"/>
            </a:pPr>
            <a:r>
              <a:rPr lang="en-US" sz="3200" dirty="0">
                <a:latin typeface="+mn-lt"/>
                <a:cs typeface="Times New Roman" panose="02020603050405020304" pitchFamily="18" charset="0"/>
              </a:rPr>
              <a:t>73.51% of the participants with jobs reported being at least somewhat satisfied with their job.</a:t>
            </a:r>
          </a:p>
          <a:p>
            <a:pPr>
              <a:spcBef>
                <a:spcPts val="0"/>
              </a:spcBef>
              <a:spcAft>
                <a:spcPts val="0"/>
              </a:spcAft>
            </a:pPr>
            <a:endParaRPr lang="en-US" dirty="0">
              <a:latin typeface="+mn-lt"/>
              <a:cs typeface="Times New Roman" panose="02020603050405020304" pitchFamily="18" charset="0"/>
            </a:endParaRPr>
          </a:p>
          <a:p>
            <a:pPr>
              <a:spcBef>
                <a:spcPts val="0"/>
              </a:spcBef>
              <a:spcAft>
                <a:spcPts val="0"/>
              </a:spcAft>
            </a:pPr>
            <a:r>
              <a:rPr lang="en-US" sz="3200" b="1" dirty="0">
                <a:latin typeface="+mn-lt"/>
                <a:cs typeface="Times New Roman" panose="02020603050405020304" pitchFamily="18" charset="0"/>
              </a:rPr>
              <a:t>Bivariate Statistics </a:t>
            </a:r>
            <a:endParaRPr lang="en-US" sz="3200" dirty="0">
              <a:solidFill>
                <a:srgbClr val="000000"/>
              </a:solidFill>
              <a:effectLst/>
              <a:latin typeface="+mn-lt"/>
              <a:ea typeface="Times New Roman" panose="02020603050405020304" pitchFamily="18" charset="0"/>
              <a:cs typeface="Times New Roman" panose="02020603050405020304" pitchFamily="18" charset="0"/>
            </a:endParaRPr>
          </a:p>
          <a:p>
            <a:pPr marL="571500" indent="-571500">
              <a:spcBef>
                <a:spcPts val="0"/>
              </a:spcBef>
              <a:spcAft>
                <a:spcPts val="0"/>
              </a:spcAft>
              <a:buFont typeface="Arial" panose="020B0604020202020204" pitchFamily="34" charset="0"/>
              <a:buChar char="•"/>
            </a:pPr>
            <a:r>
              <a:rPr lang="en-US" sz="3200" dirty="0">
                <a:solidFill>
                  <a:srgbClr val="000000"/>
                </a:solidFill>
                <a:latin typeface="+mn-lt"/>
                <a:ea typeface="Times New Roman" panose="02020603050405020304" pitchFamily="18" charset="0"/>
                <a:cs typeface="Times New Roman" panose="02020603050405020304" pitchFamily="18" charset="0"/>
              </a:rPr>
              <a:t>A correlation test was conducted to examine the relationship between reported BMI (derived from self-reported heights and weights) and measured BMI. The correlation was a statistically significant and the correlation was very strong and positive, </a:t>
            </a:r>
            <a:r>
              <a:rPr lang="en-US" sz="3200" i="1" dirty="0">
                <a:solidFill>
                  <a:srgbClr val="000000"/>
                </a:solidFill>
                <a:latin typeface="+mn-lt"/>
                <a:ea typeface="Times New Roman" panose="02020603050405020304" pitchFamily="18" charset="0"/>
                <a:cs typeface="Times New Roman" panose="02020603050405020304" pitchFamily="18" charset="0"/>
              </a:rPr>
              <a:t>r</a:t>
            </a:r>
            <a:r>
              <a:rPr lang="en-US" sz="3200" dirty="0">
                <a:solidFill>
                  <a:srgbClr val="000000"/>
                </a:solidFill>
                <a:latin typeface="+mn-lt"/>
                <a:ea typeface="Times New Roman" panose="02020603050405020304" pitchFamily="18" charset="0"/>
                <a:cs typeface="Times New Roman" panose="02020603050405020304" pitchFamily="18" charset="0"/>
              </a:rPr>
              <a:t> (4957) = .95, </a:t>
            </a:r>
            <a:r>
              <a:rPr lang="en-US" sz="3200" i="1" dirty="0">
                <a:solidFill>
                  <a:srgbClr val="000000"/>
                </a:solidFill>
                <a:latin typeface="+mn-lt"/>
                <a:ea typeface="Times New Roman" panose="02020603050405020304" pitchFamily="18" charset="0"/>
                <a:cs typeface="Times New Roman" panose="02020603050405020304" pitchFamily="18" charset="0"/>
              </a:rPr>
              <a:t>p</a:t>
            </a:r>
            <a:r>
              <a:rPr lang="en-US" sz="3200" dirty="0">
                <a:solidFill>
                  <a:srgbClr val="000000"/>
                </a:solidFill>
                <a:latin typeface="+mn-lt"/>
                <a:ea typeface="Times New Roman" panose="02020603050405020304" pitchFamily="18" charset="0"/>
                <a:cs typeface="Times New Roman" panose="02020603050405020304" pitchFamily="18" charset="0"/>
              </a:rPr>
              <a:t> &lt; .0001.</a:t>
            </a:r>
          </a:p>
          <a:p>
            <a:pPr marL="571500" indent="-571500">
              <a:spcBef>
                <a:spcPts val="0"/>
              </a:spcBef>
              <a:spcAft>
                <a:spcPts val="0"/>
              </a:spcAft>
              <a:buFont typeface="Arial" panose="020B0604020202020204" pitchFamily="34" charset="0"/>
              <a:buChar char="•"/>
            </a:pPr>
            <a:r>
              <a:rPr lang="en-US" sz="3200" dirty="0">
                <a:solidFill>
                  <a:srgbClr val="000000"/>
                </a:solidFill>
                <a:latin typeface="+mn-lt"/>
                <a:ea typeface="Times New Roman" panose="02020603050405020304" pitchFamily="18" charset="0"/>
                <a:cs typeface="Times New Roman" panose="02020603050405020304" pitchFamily="18" charset="0"/>
              </a:rPr>
              <a:t>A chi square test was conducted to examine the relationship between relationship satisfaction and perceptions of general health. The results showed a significant association between these variables, </a:t>
            </a:r>
            <a:r>
              <a:rPr lang="en-US" sz="3200" i="1" dirty="0">
                <a:effectLst/>
                <a:latin typeface="+mn-lt"/>
                <a:ea typeface="Times New Roman" panose="02020603050405020304" pitchFamily="18" charset="0"/>
              </a:rPr>
              <a:t>X</a:t>
            </a:r>
            <a:r>
              <a:rPr lang="en-US" sz="3200" i="1" baseline="30000" dirty="0">
                <a:effectLst/>
                <a:latin typeface="+mn-lt"/>
                <a:ea typeface="Times New Roman" panose="02020603050405020304" pitchFamily="18" charset="0"/>
              </a:rPr>
              <a:t>2</a:t>
            </a:r>
            <a:r>
              <a:rPr lang="en-US" sz="3200" baseline="30000" dirty="0">
                <a:effectLst/>
                <a:latin typeface="+mn-lt"/>
                <a:ea typeface="Times New Roman" panose="02020603050405020304" pitchFamily="18" charset="0"/>
              </a:rPr>
              <a:t> </a:t>
            </a:r>
            <a:r>
              <a:rPr lang="en-US" sz="3200" dirty="0">
                <a:effectLst/>
                <a:latin typeface="+mn-lt"/>
                <a:ea typeface="Times New Roman" panose="02020603050405020304" pitchFamily="18" charset="0"/>
              </a:rPr>
              <a:t>= 69.13, 1 </a:t>
            </a:r>
            <a:r>
              <a:rPr lang="en-US" sz="3200" i="1" dirty="0" err="1">
                <a:effectLst/>
                <a:latin typeface="+mn-lt"/>
                <a:ea typeface="Times New Roman" panose="02020603050405020304" pitchFamily="18" charset="0"/>
              </a:rPr>
              <a:t>df</a:t>
            </a:r>
            <a:r>
              <a:rPr lang="en-US" sz="3200" dirty="0">
                <a:effectLst/>
                <a:latin typeface="+mn-lt"/>
                <a:ea typeface="Times New Roman" panose="02020603050405020304" pitchFamily="18" charset="0"/>
              </a:rPr>
              <a:t>,  </a:t>
            </a:r>
            <a:r>
              <a:rPr lang="en-US" sz="3200" i="1" dirty="0">
                <a:effectLst/>
                <a:latin typeface="+mn-lt"/>
                <a:ea typeface="Times New Roman" panose="02020603050405020304" pitchFamily="18" charset="0"/>
              </a:rPr>
              <a:t>p</a:t>
            </a:r>
            <a:r>
              <a:rPr lang="en-US" sz="3200" dirty="0">
                <a:effectLst/>
                <a:latin typeface="+mn-lt"/>
                <a:ea typeface="Times New Roman" panose="02020603050405020304" pitchFamily="18" charset="0"/>
              </a:rPr>
              <a:t> &lt; .0001 (Figure 1).</a:t>
            </a:r>
          </a:p>
          <a:p>
            <a:pPr marL="571500" indent="-571500">
              <a:buFont typeface="Arial" panose="020B0604020202020204" pitchFamily="34" charset="0"/>
              <a:buChar char="•"/>
            </a:pPr>
            <a:r>
              <a:rPr lang="en-US" sz="3200" dirty="0">
                <a:solidFill>
                  <a:srgbClr val="000000"/>
                </a:solidFill>
                <a:latin typeface="+mn-lt"/>
                <a:ea typeface="Times New Roman" panose="02020603050405020304" pitchFamily="18" charset="0"/>
                <a:cs typeface="Times New Roman" panose="02020603050405020304" pitchFamily="18" charset="0"/>
              </a:rPr>
              <a:t>A chi square test was conducted to examine the relationship between job satisfaction and perceptions of general health. The results showed a significant association between these variables, </a:t>
            </a:r>
            <a:r>
              <a:rPr lang="en-US" sz="3200" i="1" dirty="0">
                <a:effectLst/>
                <a:latin typeface="+mn-lt"/>
                <a:ea typeface="Times New Roman" panose="02020603050405020304" pitchFamily="18" charset="0"/>
              </a:rPr>
              <a:t>X</a:t>
            </a:r>
            <a:r>
              <a:rPr lang="en-US" sz="3200" i="1" baseline="30000" dirty="0">
                <a:effectLst/>
                <a:latin typeface="+mn-lt"/>
                <a:ea typeface="Times New Roman" panose="02020603050405020304" pitchFamily="18" charset="0"/>
              </a:rPr>
              <a:t>2</a:t>
            </a:r>
            <a:r>
              <a:rPr lang="en-US" sz="3200" baseline="30000" dirty="0">
                <a:effectLst/>
                <a:latin typeface="+mn-lt"/>
                <a:ea typeface="Times New Roman" panose="02020603050405020304" pitchFamily="18" charset="0"/>
              </a:rPr>
              <a:t> </a:t>
            </a:r>
            <a:r>
              <a:rPr lang="en-US" sz="3200" dirty="0">
                <a:effectLst/>
                <a:latin typeface="+mn-lt"/>
                <a:ea typeface="Times New Roman" panose="02020603050405020304" pitchFamily="18" charset="0"/>
              </a:rPr>
              <a:t>= 38.99, 1 </a:t>
            </a:r>
            <a:r>
              <a:rPr lang="en-US" sz="3200" i="1" dirty="0" err="1">
                <a:effectLst/>
                <a:latin typeface="+mn-lt"/>
                <a:ea typeface="Times New Roman" panose="02020603050405020304" pitchFamily="18" charset="0"/>
              </a:rPr>
              <a:t>df</a:t>
            </a:r>
            <a:r>
              <a:rPr lang="en-US" sz="3200" dirty="0">
                <a:effectLst/>
                <a:latin typeface="+mn-lt"/>
                <a:ea typeface="Times New Roman" panose="02020603050405020304" pitchFamily="18" charset="0"/>
              </a:rPr>
              <a:t>,  </a:t>
            </a:r>
            <a:r>
              <a:rPr lang="en-US" sz="3200" i="1" dirty="0">
                <a:effectLst/>
                <a:latin typeface="+mn-lt"/>
                <a:ea typeface="Times New Roman" panose="02020603050405020304" pitchFamily="18" charset="0"/>
              </a:rPr>
              <a:t>p</a:t>
            </a:r>
            <a:r>
              <a:rPr lang="en-US" sz="3200" dirty="0">
                <a:effectLst/>
                <a:latin typeface="+mn-lt"/>
                <a:ea typeface="Times New Roman" panose="02020603050405020304" pitchFamily="18" charset="0"/>
              </a:rPr>
              <a:t> &lt; .0001.</a:t>
            </a:r>
            <a:endParaRPr lang="en-US" sz="3200" dirty="0">
              <a:solidFill>
                <a:srgbClr val="000000"/>
              </a:solidFill>
              <a:latin typeface="+mn-lt"/>
              <a:ea typeface="Times New Roman" panose="02020603050405020304" pitchFamily="18" charset="0"/>
              <a:cs typeface="Times New Roman" panose="02020603050405020304" pitchFamily="18" charset="0"/>
            </a:endParaRPr>
          </a:p>
          <a:p>
            <a:pPr>
              <a:spcBef>
                <a:spcPts val="0"/>
              </a:spcBef>
              <a:spcAft>
                <a:spcPts val="0"/>
              </a:spcAft>
            </a:pPr>
            <a:endParaRPr lang="en-US" dirty="0">
              <a:solidFill>
                <a:srgbClr val="000000"/>
              </a:solidFill>
              <a:latin typeface="+mn-lt"/>
              <a:ea typeface="Times New Roman" panose="02020603050405020304" pitchFamily="18" charset="0"/>
              <a:cs typeface="Times New Roman" panose="02020603050405020304" pitchFamily="18" charset="0"/>
            </a:endParaRPr>
          </a:p>
          <a:p>
            <a:pPr>
              <a:spcBef>
                <a:spcPts val="0"/>
              </a:spcBef>
              <a:spcAft>
                <a:spcPts val="0"/>
              </a:spcAft>
            </a:pPr>
            <a:r>
              <a:rPr lang="en-US" sz="3200" b="1" dirty="0">
                <a:latin typeface="+mn-lt"/>
                <a:cs typeface="Times New Roman" panose="02020603050405020304" pitchFamily="18" charset="0"/>
              </a:rPr>
              <a:t>Multivariate Statistics </a:t>
            </a:r>
            <a:endParaRPr lang="en-US" sz="3200" dirty="0">
              <a:solidFill>
                <a:srgbClr val="000000"/>
              </a:solidFill>
              <a:latin typeface="+mn-lt"/>
              <a:ea typeface="Times New Roman" panose="02020603050405020304" pitchFamily="18" charset="0"/>
              <a:cs typeface="Times New Roman" panose="02020603050405020304" pitchFamily="18" charset="0"/>
            </a:endParaRPr>
          </a:p>
          <a:p>
            <a:pPr marL="571500" indent="-571500">
              <a:spcBef>
                <a:spcPts val="0"/>
              </a:spcBef>
              <a:spcAft>
                <a:spcPts val="0"/>
              </a:spcAft>
              <a:buFont typeface="Arial" panose="020B0604020202020204" pitchFamily="34" charset="0"/>
              <a:buChar char="•"/>
            </a:pPr>
            <a:r>
              <a:rPr lang="en-US" sz="3200" dirty="0">
                <a:solidFill>
                  <a:srgbClr val="000000"/>
                </a:solidFill>
                <a:latin typeface="+mn-lt"/>
                <a:ea typeface="Times New Roman" panose="02020603050405020304" pitchFamily="18" charset="0"/>
                <a:cs typeface="Times New Roman" panose="02020603050405020304" pitchFamily="18" charset="0"/>
              </a:rPr>
              <a:t>Perceptions of weight was found not to be a moderator when looking at the association between reported BMI and measured BMI. In the original correlation test, the association between the two variables was significant and still is significant in all categories when the third variable is added. As well as the p-value being similar, the correlation coefficient from the first test compared to all categories using the third variable are also similar, indicating that weight perceptions is not a moderator.</a:t>
            </a:r>
          </a:p>
        </p:txBody>
      </p:sp>
      <p:sp>
        <p:nvSpPr>
          <p:cNvPr id="20" name="Text Box 11"/>
          <p:cNvSpPr txBox="1">
            <a:spLocks noChangeArrowheads="1"/>
          </p:cNvSpPr>
          <p:nvPr/>
        </p:nvSpPr>
        <p:spPr bwMode="auto">
          <a:xfrm>
            <a:off x="30056610" y="25743845"/>
            <a:ext cx="13226942" cy="4670927"/>
          </a:xfrm>
          <a:prstGeom prst="rect">
            <a:avLst/>
          </a:prstGeom>
          <a:solidFill>
            <a:srgbClr val="D1D8FF"/>
          </a:solidFill>
          <a:ln w="88900">
            <a:solidFill>
              <a:schemeClr val="tx1"/>
            </a:solidFill>
            <a:headEnd/>
            <a:tailEnd/>
          </a:ln>
        </p:spPr>
        <p:style>
          <a:lnRef idx="2">
            <a:schemeClr val="dk1"/>
          </a:lnRef>
          <a:fillRef idx="1">
            <a:schemeClr val="lt1"/>
          </a:fillRef>
          <a:effectRef idx="0">
            <a:schemeClr val="dk1"/>
          </a:effectRef>
          <a:fontRef idx="minor">
            <a:schemeClr val="dk1"/>
          </a:fontRef>
        </p:style>
        <p:txBody>
          <a:bodyPr wrap="square" lIns="191134" tIns="95568" rIns="191134" bIns="95568">
            <a:no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a:defRPr/>
            </a:pPr>
            <a:r>
              <a:rPr lang="en-US" sz="2800" dirty="0" err="1">
                <a:latin typeface="+mn-lt"/>
                <a:cs typeface="Times New Roman" panose="02020603050405020304" pitchFamily="18" charset="0"/>
              </a:rPr>
              <a:t>Cladellas</a:t>
            </a:r>
            <a:r>
              <a:rPr lang="en-US" sz="2800" dirty="0">
                <a:latin typeface="+mn-lt"/>
                <a:cs typeface="Times New Roman" panose="02020603050405020304" pitchFamily="18" charset="0"/>
              </a:rPr>
              <a:t>, R., &amp; </a:t>
            </a:r>
            <a:r>
              <a:rPr lang="en-US" sz="2800" dirty="0" err="1">
                <a:latin typeface="+mn-lt"/>
                <a:cs typeface="Times New Roman" panose="02020603050405020304" pitchFamily="18" charset="0"/>
              </a:rPr>
              <a:t>Castelló</a:t>
            </a:r>
            <a:r>
              <a:rPr lang="en-US" sz="2800" dirty="0">
                <a:latin typeface="+mn-lt"/>
                <a:cs typeface="Times New Roman" panose="02020603050405020304" pitchFamily="18" charset="0"/>
              </a:rPr>
              <a:t>, A. (2011). University professors’ stress and perceived state of </a:t>
            </a:r>
            <a:r>
              <a:rPr lang="en-US" sz="2800" dirty="0" smtClean="0">
                <a:latin typeface="+mn-lt"/>
                <a:cs typeface="Times New Roman" panose="02020603050405020304" pitchFamily="18" charset="0"/>
              </a:rPr>
              <a:t>health </a:t>
            </a:r>
            <a:r>
              <a:rPr lang="en-US" sz="2800" dirty="0">
                <a:latin typeface="+mn-lt"/>
                <a:cs typeface="Times New Roman" panose="02020603050405020304" pitchFamily="18" charset="0"/>
              </a:rPr>
              <a:t>in relation to teaching schedules. </a:t>
            </a:r>
            <a:r>
              <a:rPr lang="en-US" sz="2800" i="1" dirty="0">
                <a:latin typeface="+mn-lt"/>
                <a:cs typeface="Times New Roman" panose="02020603050405020304" pitchFamily="18" charset="0"/>
              </a:rPr>
              <a:t>Electronic Journal of Research in Educational </a:t>
            </a:r>
            <a:r>
              <a:rPr lang="en-US" sz="2800" i="1" dirty="0" smtClean="0">
                <a:latin typeface="+mn-lt"/>
                <a:cs typeface="Times New Roman" panose="02020603050405020304" pitchFamily="18" charset="0"/>
              </a:rPr>
              <a:t>Psychology</a:t>
            </a:r>
            <a:r>
              <a:rPr lang="en-US" sz="2800" dirty="0">
                <a:latin typeface="+mn-lt"/>
                <a:cs typeface="Times New Roman" panose="02020603050405020304" pitchFamily="18" charset="0"/>
              </a:rPr>
              <a:t>, 9(1), 217–239.</a:t>
            </a:r>
          </a:p>
          <a:p>
            <a:pPr eaLnBrk="1">
              <a:defRPr/>
            </a:pPr>
            <a:endParaRPr lang="en-US" sz="2800" dirty="0">
              <a:latin typeface="+mn-lt"/>
              <a:cs typeface="Times New Roman" panose="02020603050405020304" pitchFamily="18" charset="0"/>
            </a:endParaRPr>
          </a:p>
          <a:p>
            <a:pPr eaLnBrk="1">
              <a:defRPr/>
            </a:pPr>
            <a:r>
              <a:rPr lang="en-US" sz="2800" dirty="0" err="1">
                <a:latin typeface="+mn-lt"/>
                <a:cs typeface="Times New Roman" panose="02020603050405020304" pitchFamily="18" charset="0"/>
              </a:rPr>
              <a:t>Kenedy</a:t>
            </a:r>
            <a:r>
              <a:rPr lang="en-US" sz="2800" dirty="0">
                <a:latin typeface="+mn-lt"/>
                <a:cs typeface="Times New Roman" panose="02020603050405020304" pitchFamily="18" charset="0"/>
              </a:rPr>
              <a:t>, K., </a:t>
            </a:r>
            <a:r>
              <a:rPr lang="en-US" sz="2800" dirty="0" err="1">
                <a:latin typeface="+mn-lt"/>
                <a:cs typeface="Times New Roman" panose="02020603050405020304" pitchFamily="18" charset="0"/>
              </a:rPr>
              <a:t>Wiedenman</a:t>
            </a:r>
            <a:r>
              <a:rPr lang="en-US" sz="2800" dirty="0">
                <a:latin typeface="+mn-lt"/>
                <a:cs typeface="Times New Roman" panose="02020603050405020304" pitchFamily="18" charset="0"/>
              </a:rPr>
              <a:t>, E. M., Ball, J. W., Dinkel, D., </a:t>
            </a:r>
            <a:r>
              <a:rPr lang="en-US" sz="2800" dirty="0" err="1">
                <a:latin typeface="+mn-lt"/>
                <a:cs typeface="Times New Roman" panose="02020603050405020304" pitchFamily="18" charset="0"/>
              </a:rPr>
              <a:t>Akehi</a:t>
            </a:r>
            <a:r>
              <a:rPr lang="en-US" sz="2800" dirty="0">
                <a:latin typeface="+mn-lt"/>
                <a:cs typeface="Times New Roman" panose="02020603050405020304" pitchFamily="18" charset="0"/>
              </a:rPr>
              <a:t>, K., &amp; Bice, M. R. (2017). 	An examination of estimated BMI and perceived wellness among students at a </a:t>
            </a:r>
            <a:r>
              <a:rPr lang="en-US" sz="2800" dirty="0" smtClean="0">
                <a:latin typeface="+mn-lt"/>
                <a:cs typeface="Times New Roman" panose="02020603050405020304" pitchFamily="18" charset="0"/>
              </a:rPr>
              <a:t>Midsized </a:t>
            </a:r>
            <a:r>
              <a:rPr lang="en-US" sz="2800" dirty="0">
                <a:latin typeface="+mn-lt"/>
                <a:cs typeface="Times New Roman" panose="02020603050405020304" pitchFamily="18" charset="0"/>
              </a:rPr>
              <a:t>Midwest University. </a:t>
            </a:r>
            <a:r>
              <a:rPr lang="en-US" sz="2800" i="1" dirty="0">
                <a:latin typeface="+mn-lt"/>
                <a:cs typeface="Times New Roman" panose="02020603050405020304" pitchFamily="18" charset="0"/>
              </a:rPr>
              <a:t>American Journal of Health Studies</a:t>
            </a:r>
            <a:r>
              <a:rPr lang="en-US" sz="2800" dirty="0">
                <a:latin typeface="+mn-lt"/>
                <a:cs typeface="Times New Roman" panose="02020603050405020304" pitchFamily="18" charset="0"/>
              </a:rPr>
              <a:t>, 32(3), 136–143.</a:t>
            </a:r>
          </a:p>
          <a:p>
            <a:pPr eaLnBrk="1">
              <a:defRPr/>
            </a:pPr>
            <a:endParaRPr lang="en-US" sz="2800" dirty="0">
              <a:latin typeface="+mn-lt"/>
              <a:cs typeface="Times New Roman" panose="02020603050405020304" pitchFamily="18" charset="0"/>
            </a:endParaRPr>
          </a:p>
          <a:p>
            <a:pPr eaLnBrk="1">
              <a:defRPr/>
            </a:pPr>
            <a:r>
              <a:rPr lang="en-US" sz="2800" dirty="0">
                <a:latin typeface="+mn-lt"/>
                <a:cs typeface="Times New Roman" panose="02020603050405020304" pitchFamily="18" charset="0"/>
              </a:rPr>
              <a:t>Kim, Y. K., Kim, K., Neupert, S. D., &amp; Boerner, K. (2021). Changes in married </a:t>
            </a:r>
            <a:r>
              <a:rPr lang="en-US" sz="2800">
                <a:latin typeface="+mn-lt"/>
                <a:cs typeface="Times New Roman" panose="02020603050405020304" pitchFamily="18" charset="0"/>
              </a:rPr>
              <a:t>older </a:t>
            </a:r>
            <a:r>
              <a:rPr lang="en-US" sz="2800" smtClean="0">
                <a:latin typeface="+mn-lt"/>
                <a:cs typeface="Times New Roman" panose="02020603050405020304" pitchFamily="18" charset="0"/>
              </a:rPr>
              <a:t>adults</a:t>
            </a:r>
            <a:r>
              <a:rPr lang="en-US" sz="2800" dirty="0">
                <a:latin typeface="+mn-lt"/>
                <a:cs typeface="Times New Roman" panose="02020603050405020304" pitchFamily="18" charset="0"/>
              </a:rPr>
              <a:t>’ self-perceptions of aging: The role of gender. </a:t>
            </a:r>
            <a:r>
              <a:rPr lang="en-US" sz="2800" i="1" dirty="0">
                <a:latin typeface="+mn-lt"/>
                <a:cs typeface="Times New Roman" panose="02020603050405020304" pitchFamily="18" charset="0"/>
              </a:rPr>
              <a:t>Psychology and Aging</a:t>
            </a:r>
            <a:r>
              <a:rPr lang="en-US" sz="2800" dirty="0">
                <a:latin typeface="+mn-lt"/>
                <a:cs typeface="Times New Roman" panose="02020603050405020304" pitchFamily="18" charset="0"/>
              </a:rPr>
              <a:t>.</a:t>
            </a:r>
          </a:p>
        </p:txBody>
      </p:sp>
      <p:sp>
        <p:nvSpPr>
          <p:cNvPr id="22" name="TextBox 23"/>
          <p:cNvSpPr txBox="1">
            <a:spLocks noChangeArrowheads="1"/>
          </p:cNvSpPr>
          <p:nvPr/>
        </p:nvSpPr>
        <p:spPr bwMode="auto">
          <a:xfrm>
            <a:off x="15087600" y="15828742"/>
            <a:ext cx="13716000" cy="747000"/>
          </a:xfrm>
          <a:prstGeom prst="rect">
            <a:avLst/>
          </a:prstGeom>
          <a:solidFill>
            <a:schemeClr val="accent1">
              <a:lumMod val="75000"/>
            </a:schemeClr>
          </a:solidFill>
          <a:ln w="88900">
            <a:solidFill>
              <a:schemeClr val="tx1"/>
            </a:solidFill>
            <a:miter lim="800000"/>
            <a:headEnd/>
            <a:tailEnd/>
          </a:ln>
        </p:spPr>
        <p:txBody>
          <a:bodyPr wrap="square" lIns="191134" tIns="95568" rIns="191134" bIns="95568">
            <a:spAutoFit/>
          </a:bodyPr>
          <a:lstStyle/>
          <a:p>
            <a:pPr algn="ctr">
              <a:defRPr/>
            </a:pPr>
            <a:r>
              <a:rPr lang="en-US" sz="3600" b="1" dirty="0">
                <a:solidFill>
                  <a:schemeClr val="accent2">
                    <a:lumMod val="20000"/>
                    <a:lumOff val="80000"/>
                  </a:schemeClr>
                </a:solidFill>
                <a:latin typeface="+mn-lt"/>
                <a:ea typeface="+mn-ea"/>
                <a:cs typeface="Arial" charset="0"/>
              </a:rPr>
              <a:t>Results </a:t>
            </a:r>
          </a:p>
        </p:txBody>
      </p:sp>
      <p:sp>
        <p:nvSpPr>
          <p:cNvPr id="24" name="TextBox 25"/>
          <p:cNvSpPr txBox="1">
            <a:spLocks noChangeArrowheads="1"/>
          </p:cNvSpPr>
          <p:nvPr/>
        </p:nvSpPr>
        <p:spPr bwMode="auto">
          <a:xfrm>
            <a:off x="30056610" y="24996870"/>
            <a:ext cx="13226941" cy="747000"/>
          </a:xfrm>
          <a:prstGeom prst="rect">
            <a:avLst/>
          </a:prstGeom>
          <a:solidFill>
            <a:schemeClr val="accent1">
              <a:lumMod val="75000"/>
            </a:schemeClr>
          </a:solidFill>
          <a:ln w="88900">
            <a:solidFill>
              <a:schemeClr val="tx1"/>
            </a:solidFill>
            <a:miter lim="800000"/>
            <a:headEnd/>
            <a:tailEnd/>
          </a:ln>
        </p:spPr>
        <p:txBody>
          <a:bodyPr wrap="square" lIns="191134" tIns="95568" rIns="191134" bIns="95568">
            <a:spAutoFit/>
          </a:bodyPr>
          <a:lstStyle/>
          <a:p>
            <a:pPr algn="ctr">
              <a:defRPr/>
            </a:pPr>
            <a:r>
              <a:rPr lang="en-US" sz="3600" b="1" dirty="0">
                <a:solidFill>
                  <a:schemeClr val="accent2">
                    <a:lumMod val="20000"/>
                    <a:lumOff val="80000"/>
                  </a:schemeClr>
                </a:solidFill>
                <a:latin typeface="+mn-lt"/>
                <a:ea typeface="+mn-ea"/>
                <a:cs typeface="Arial" charset="0"/>
              </a:rPr>
              <a:t>References </a:t>
            </a:r>
          </a:p>
        </p:txBody>
      </p:sp>
      <p:pic>
        <p:nvPicPr>
          <p:cNvPr id="26" name="Picture 25">
            <a:extLst>
              <a:ext uri="{FF2B5EF4-FFF2-40B4-BE49-F238E27FC236}">
                <a16:creationId xmlns:a16="http://schemas.microsoft.com/office/drawing/2014/main" id="{41AD2FBA-D52E-4F30-96E5-4C527ADF69F8}"/>
              </a:ext>
            </a:extLst>
          </p:cNvPr>
          <p:cNvPicPr/>
          <p:nvPr/>
        </p:nvPicPr>
        <p:blipFill rotWithShape="1">
          <a:blip r:embed="rId3">
            <a:extLst>
              <a:ext uri="{28A0092B-C50C-407E-A947-70E740481C1C}">
                <a14:useLocalDpi xmlns:a14="http://schemas.microsoft.com/office/drawing/2010/main" val="0"/>
              </a:ext>
            </a:extLst>
          </a:blip>
          <a:srcRect l="32999" t="-684" r="31608" b="91368"/>
          <a:stretch/>
        </p:blipFill>
        <p:spPr>
          <a:xfrm>
            <a:off x="718995" y="1661281"/>
            <a:ext cx="7733643" cy="2893581"/>
          </a:xfrm>
          <a:prstGeom prst="rect">
            <a:avLst/>
          </a:prstGeom>
          <a:solidFill>
            <a:schemeClr val="bg1"/>
          </a:solidFill>
        </p:spPr>
      </p:pic>
      <p:sp>
        <p:nvSpPr>
          <p:cNvPr id="8" name="TextBox 7">
            <a:extLst>
              <a:ext uri="{FF2B5EF4-FFF2-40B4-BE49-F238E27FC236}">
                <a16:creationId xmlns:a16="http://schemas.microsoft.com/office/drawing/2014/main" id="{803510CF-F37F-BA48-B5DF-B43E8A706E9A}"/>
              </a:ext>
            </a:extLst>
          </p:cNvPr>
          <p:cNvSpPr txBox="1"/>
          <p:nvPr/>
        </p:nvSpPr>
        <p:spPr>
          <a:xfrm>
            <a:off x="21475337" y="30045440"/>
            <a:ext cx="184731" cy="369332"/>
          </a:xfrm>
          <a:prstGeom prst="rect">
            <a:avLst/>
          </a:prstGeom>
          <a:noFill/>
        </p:spPr>
        <p:txBody>
          <a:bodyPr wrap="none" rtlCol="0">
            <a:spAutoFit/>
          </a:bodyPr>
          <a:lstStyle/>
          <a:p>
            <a:endParaRPr lang="en-US" dirty="0"/>
          </a:p>
        </p:txBody>
      </p:sp>
      <p:sp>
        <p:nvSpPr>
          <p:cNvPr id="42" name="TextBox 41">
            <a:extLst>
              <a:ext uri="{FF2B5EF4-FFF2-40B4-BE49-F238E27FC236}">
                <a16:creationId xmlns:a16="http://schemas.microsoft.com/office/drawing/2014/main" id="{E7E03FB4-DA79-3242-AAF3-52FDEEBB065B}"/>
              </a:ext>
            </a:extLst>
          </p:cNvPr>
          <p:cNvSpPr txBox="1"/>
          <p:nvPr/>
        </p:nvSpPr>
        <p:spPr>
          <a:xfrm>
            <a:off x="30056607" y="13815916"/>
            <a:ext cx="13226942" cy="1600199"/>
          </a:xfrm>
          <a:prstGeom prst="rect">
            <a:avLst/>
          </a:prstGeom>
          <a:solidFill>
            <a:schemeClr val="accent1">
              <a:lumMod val="75000"/>
            </a:schemeClr>
          </a:solidFill>
          <a:ln w="88900">
            <a:solidFill>
              <a:schemeClr val="tx1"/>
            </a:solidFill>
          </a:ln>
        </p:spPr>
        <p:txBody>
          <a:bodyPr wrap="square" rtlCol="0">
            <a:noAutofit/>
          </a:bodyPr>
          <a:lstStyle/>
          <a:p>
            <a:r>
              <a:rPr lang="en-US" sz="3200" b="1" i="1" dirty="0">
                <a:solidFill>
                  <a:schemeClr val="bg1"/>
                </a:solidFill>
                <a:latin typeface="+mn-lt"/>
              </a:rPr>
              <a:t>Figure 1. </a:t>
            </a:r>
            <a:r>
              <a:rPr lang="en-US" sz="3200" b="1" dirty="0">
                <a:solidFill>
                  <a:schemeClr val="bg1"/>
                </a:solidFill>
              </a:rPr>
              <a:t>Correlation between relationship satisfaction and perceptions of general health.</a:t>
            </a:r>
            <a:r>
              <a:rPr lang="en-US" sz="3200" b="1" i="1" dirty="0">
                <a:solidFill>
                  <a:schemeClr val="bg1"/>
                </a:solidFill>
                <a:latin typeface="+mn-lt"/>
              </a:rPr>
              <a:t> </a:t>
            </a:r>
          </a:p>
        </p:txBody>
      </p:sp>
      <p:sp>
        <p:nvSpPr>
          <p:cNvPr id="52" name="TextBox 51">
            <a:extLst>
              <a:ext uri="{FF2B5EF4-FFF2-40B4-BE49-F238E27FC236}">
                <a16:creationId xmlns:a16="http://schemas.microsoft.com/office/drawing/2014/main" id="{EFFCEA6F-8D48-9848-AAFC-441359071320}"/>
              </a:ext>
            </a:extLst>
          </p:cNvPr>
          <p:cNvSpPr txBox="1"/>
          <p:nvPr/>
        </p:nvSpPr>
        <p:spPr>
          <a:xfrm>
            <a:off x="30056609" y="6802657"/>
            <a:ext cx="13226940" cy="7017306"/>
          </a:xfrm>
          <a:prstGeom prst="rect">
            <a:avLst/>
          </a:prstGeom>
          <a:solidFill>
            <a:srgbClr val="D1D8FF"/>
          </a:solidFill>
          <a:ln w="88900">
            <a:solidFill>
              <a:schemeClr val="tx1"/>
            </a:solidFill>
          </a:ln>
        </p:spPr>
        <p:txBody>
          <a:bodyPr wrap="square" rtlCol="0">
            <a:spAutoFit/>
          </a:bodyPr>
          <a:lstStyle/>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pic>
        <p:nvPicPr>
          <p:cNvPr id="28" name="Picture 29" descr="Add Health">
            <a:extLst>
              <a:ext uri="{FF2B5EF4-FFF2-40B4-BE49-F238E27FC236}">
                <a16:creationId xmlns:a16="http://schemas.microsoft.com/office/drawing/2014/main" id="{37FAACF9-0DA0-4188-96FA-7F2B47C8B1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7234" y="1208101"/>
            <a:ext cx="7845425"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1" descr="Image result for passion driven statistics">
            <a:extLst>
              <a:ext uri="{FF2B5EF4-FFF2-40B4-BE49-F238E27FC236}">
                <a16:creationId xmlns:a16="http://schemas.microsoft.com/office/drawing/2014/main" id="{4D3E5FFA-4F24-4534-9E04-AB05B47776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37233" y="2977479"/>
            <a:ext cx="7845425" cy="205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24">
            <a:extLst>
              <a:ext uri="{FF2B5EF4-FFF2-40B4-BE49-F238E27FC236}">
                <a16:creationId xmlns:a16="http://schemas.microsoft.com/office/drawing/2014/main" id="{74E7FF2A-F441-4A8F-A409-520D4FEBFD49}"/>
              </a:ext>
            </a:extLst>
          </p:cNvPr>
          <p:cNvSpPr txBox="1">
            <a:spLocks noChangeArrowheads="1"/>
          </p:cNvSpPr>
          <p:nvPr/>
        </p:nvSpPr>
        <p:spPr bwMode="auto">
          <a:xfrm>
            <a:off x="15099350" y="6781801"/>
            <a:ext cx="13715998" cy="747000"/>
          </a:xfrm>
          <a:prstGeom prst="rect">
            <a:avLst/>
          </a:prstGeom>
          <a:solidFill>
            <a:schemeClr val="accent1">
              <a:lumMod val="75000"/>
            </a:schemeClr>
          </a:solidFill>
          <a:ln w="88900">
            <a:solidFill>
              <a:schemeClr val="tx1"/>
            </a:solidFill>
            <a:miter lim="800000"/>
            <a:headEnd/>
            <a:tailEnd/>
          </a:ln>
        </p:spPr>
        <p:txBody>
          <a:bodyPr wrap="square" lIns="191134" tIns="95568" rIns="191134" bIns="95568">
            <a:spAutoFit/>
          </a:bodyPr>
          <a:lstStyle/>
          <a:p>
            <a:pPr algn="ctr">
              <a:defRPr/>
            </a:pPr>
            <a:r>
              <a:rPr lang="en-US" sz="3600" b="1" dirty="0">
                <a:solidFill>
                  <a:schemeClr val="accent2">
                    <a:lumMod val="20000"/>
                    <a:lumOff val="80000"/>
                  </a:schemeClr>
                </a:solidFill>
                <a:latin typeface="+mn-lt"/>
                <a:ea typeface="+mn-ea"/>
                <a:cs typeface="Arial" charset="0"/>
              </a:rPr>
              <a:t>Method  (Continued)</a:t>
            </a:r>
          </a:p>
        </p:txBody>
      </p:sp>
      <p:sp>
        <p:nvSpPr>
          <p:cNvPr id="40" name="Text Box 10">
            <a:extLst>
              <a:ext uri="{FF2B5EF4-FFF2-40B4-BE49-F238E27FC236}">
                <a16:creationId xmlns:a16="http://schemas.microsoft.com/office/drawing/2014/main" id="{F680E3A4-6ADD-46ED-90E5-012F6EEB461C}"/>
              </a:ext>
            </a:extLst>
          </p:cNvPr>
          <p:cNvSpPr txBox="1">
            <a:spLocks noChangeArrowheads="1"/>
          </p:cNvSpPr>
          <p:nvPr/>
        </p:nvSpPr>
        <p:spPr bwMode="auto">
          <a:xfrm>
            <a:off x="15099352" y="7528800"/>
            <a:ext cx="13715998" cy="7887315"/>
          </a:xfrm>
          <a:prstGeom prst="rect">
            <a:avLst/>
          </a:prstGeom>
          <a:solidFill>
            <a:srgbClr val="D1D8FF"/>
          </a:solidFill>
          <a:ln w="88900">
            <a:solidFill>
              <a:schemeClr val="tx1">
                <a:alpha val="99000"/>
              </a:schemeClr>
            </a:solidFill>
            <a:headEnd/>
            <a:tailEnd/>
          </a:ln>
        </p:spPr>
        <p:style>
          <a:lnRef idx="2">
            <a:schemeClr val="dk1"/>
          </a:lnRef>
          <a:fillRef idx="1">
            <a:schemeClr val="lt1"/>
          </a:fillRef>
          <a:effectRef idx="0">
            <a:schemeClr val="dk1"/>
          </a:effectRef>
          <a:fontRef idx="minor">
            <a:schemeClr val="dk1"/>
          </a:fontRef>
        </p:style>
        <p:txBody>
          <a:bodyPr wrap="square" lIns="191134" tIns="95568" rIns="191134" bIns="95568">
            <a:noAutofit/>
          </a:bodyPr>
          <a:lstStyle>
            <a:lvl1pPr eaLnBrk="0" hangingPunct="0">
              <a:defRPr sz="2400">
                <a:solidFill>
                  <a:schemeClr val="tx1"/>
                </a:solidFill>
                <a:latin typeface="Arial" pitchFamily="34" charset="0"/>
                <a:ea typeface="ＭＳ Ｐゴシック" pitchFamily="34" charset="-128"/>
              </a:defRPr>
            </a:lvl1pPr>
            <a:lvl2pPr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US" sz="3600" b="1" dirty="0">
                <a:latin typeface="+mn-lt"/>
                <a:cs typeface="Times New Roman" panose="02020603050405020304" pitchFamily="18" charset="0"/>
              </a:rPr>
              <a:t>Measures</a:t>
            </a:r>
          </a:p>
          <a:p>
            <a:pPr eaLnBrk="1" hangingPunct="1">
              <a:defRPr/>
            </a:pPr>
            <a:r>
              <a:rPr lang="en-US" sz="3600" dirty="0">
                <a:latin typeface="+mn-lt"/>
                <a:cs typeface="Times New Roman" panose="02020603050405020304" pitchFamily="18" charset="0"/>
              </a:rPr>
              <a:t>Relevant survey questions include:</a:t>
            </a:r>
          </a:p>
          <a:p>
            <a:pPr marL="571500" indent="-571500" eaLnBrk="1" hangingPunct="1">
              <a:buFont typeface="Arial" panose="020B0604020202020204" pitchFamily="34" charset="0"/>
              <a:buChar char="•"/>
              <a:defRPr/>
            </a:pPr>
            <a:r>
              <a:rPr lang="en-US" sz="3600" dirty="0">
                <a:latin typeface="+mn-lt"/>
                <a:cs typeface="Times New Roman" panose="02020603050405020304" pitchFamily="18" charset="0"/>
              </a:rPr>
              <a:t>“How tall are you in feet?”</a:t>
            </a:r>
          </a:p>
          <a:p>
            <a:pPr marL="571500" indent="-571500" eaLnBrk="1" hangingPunct="1">
              <a:buFont typeface="Arial" panose="020B0604020202020204" pitchFamily="34" charset="0"/>
              <a:buChar char="•"/>
              <a:defRPr/>
            </a:pPr>
            <a:r>
              <a:rPr lang="en-US" sz="3600" dirty="0">
                <a:latin typeface="+mn-lt"/>
                <a:cs typeface="Times New Roman" panose="02020603050405020304" pitchFamily="18" charset="0"/>
              </a:rPr>
              <a:t>“How tall are you in inches?”</a:t>
            </a:r>
          </a:p>
          <a:p>
            <a:pPr marL="571500" indent="-571500" eaLnBrk="1" hangingPunct="1">
              <a:buFont typeface="Arial" panose="020B0604020202020204" pitchFamily="34" charset="0"/>
              <a:buChar char="•"/>
              <a:defRPr/>
            </a:pPr>
            <a:r>
              <a:rPr lang="en-US" sz="3600" dirty="0">
                <a:latin typeface="+mn-lt"/>
                <a:cs typeface="Times New Roman" panose="02020603050405020304" pitchFamily="18" charset="0"/>
              </a:rPr>
              <a:t>“What is your current weight in pounds?”</a:t>
            </a:r>
          </a:p>
          <a:p>
            <a:pPr marL="571500" indent="-571500" eaLnBrk="1" hangingPunct="1">
              <a:buFont typeface="Arial" panose="020B0604020202020204" pitchFamily="34" charset="0"/>
              <a:buChar char="•"/>
              <a:defRPr/>
            </a:pPr>
            <a:r>
              <a:rPr lang="en-US" sz="3600" dirty="0">
                <a:latin typeface="+mn-lt"/>
                <a:cs typeface="Times New Roman" panose="02020603050405020304" pitchFamily="18" charset="0"/>
              </a:rPr>
              <a:t>Measured body mass index.</a:t>
            </a:r>
          </a:p>
          <a:p>
            <a:pPr marL="571500" indent="-571500" eaLnBrk="1" hangingPunct="1">
              <a:buFont typeface="Arial" panose="020B0604020202020204" pitchFamily="34" charset="0"/>
              <a:buChar char="•"/>
              <a:defRPr/>
            </a:pPr>
            <a:r>
              <a:rPr lang="en-US" sz="3600" dirty="0">
                <a:latin typeface="+mn-lt"/>
                <a:cs typeface="Times New Roman" panose="02020603050405020304" pitchFamily="18" charset="0"/>
              </a:rPr>
              <a:t>“In general, how is your health?”</a:t>
            </a:r>
          </a:p>
          <a:p>
            <a:pPr marL="1028700" lvl="1" indent="-571500" eaLnBrk="1" hangingPunct="1">
              <a:buFont typeface="Arial" panose="020B0604020202020204" pitchFamily="34" charset="0"/>
              <a:buChar char="•"/>
              <a:defRPr/>
            </a:pPr>
            <a:r>
              <a:rPr lang="en-US" sz="3600" dirty="0">
                <a:latin typeface="+mn-lt"/>
                <a:cs typeface="Times New Roman" panose="02020603050405020304" pitchFamily="18" charset="0"/>
              </a:rPr>
              <a:t>Increasing scale from one to five.</a:t>
            </a:r>
          </a:p>
          <a:p>
            <a:pPr marL="571500" indent="-571500" eaLnBrk="1" hangingPunct="1">
              <a:buFont typeface="Arial" panose="020B0604020202020204" pitchFamily="34" charset="0"/>
              <a:buChar char="•"/>
              <a:defRPr/>
            </a:pPr>
            <a:r>
              <a:rPr lang="en-US" sz="3600" dirty="0">
                <a:latin typeface="+mn-lt"/>
                <a:cs typeface="Times New Roman" panose="02020603050405020304" pitchFamily="18" charset="0"/>
              </a:rPr>
              <a:t>“In general, how happy are you in your relationship with {initials}?”</a:t>
            </a:r>
          </a:p>
          <a:p>
            <a:pPr marL="1028700" lvl="1" indent="-571500" eaLnBrk="1" hangingPunct="1">
              <a:buFont typeface="Arial" panose="020B0604020202020204" pitchFamily="34" charset="0"/>
              <a:buChar char="•"/>
              <a:defRPr/>
            </a:pPr>
            <a:r>
              <a:rPr lang="en-US" sz="3600" dirty="0">
                <a:latin typeface="+mn-lt"/>
                <a:cs typeface="Times New Roman" panose="02020603050405020304" pitchFamily="18" charset="0"/>
              </a:rPr>
              <a:t>Increasing scale from zero to three, zero meaning single.</a:t>
            </a:r>
          </a:p>
          <a:p>
            <a:pPr marL="571500" indent="-571500" eaLnBrk="1" hangingPunct="1">
              <a:buFont typeface="Arial" panose="020B0604020202020204" pitchFamily="34" charset="0"/>
              <a:buChar char="•"/>
              <a:defRPr/>
            </a:pPr>
            <a:r>
              <a:rPr lang="en-US" sz="3600" dirty="0">
                <a:latin typeface="+mn-lt"/>
                <a:cs typeface="Times New Roman" panose="02020603050405020304" pitchFamily="18" charset="0"/>
              </a:rPr>
              <a:t>“How satisfied (are/were) you with this job, as a whole?”</a:t>
            </a:r>
          </a:p>
          <a:p>
            <a:pPr marL="1028700" lvl="1" indent="-571500" eaLnBrk="1" hangingPunct="1">
              <a:buFont typeface="Arial" panose="020B0604020202020204" pitchFamily="34" charset="0"/>
              <a:buChar char="•"/>
              <a:defRPr/>
            </a:pPr>
            <a:r>
              <a:rPr lang="en-US" sz="3600" dirty="0">
                <a:latin typeface="+mn-lt"/>
                <a:cs typeface="Times New Roman" panose="02020603050405020304" pitchFamily="18" charset="0"/>
              </a:rPr>
              <a:t>Increasing scale from zero to five, zero meaning unemployed.</a:t>
            </a:r>
          </a:p>
          <a:p>
            <a:pPr marL="571500" indent="-571500" eaLnBrk="1" hangingPunct="1">
              <a:buFont typeface="Arial" panose="020B0604020202020204" pitchFamily="34" charset="0"/>
              <a:buChar char="•"/>
              <a:defRPr/>
            </a:pPr>
            <a:r>
              <a:rPr lang="en-US" sz="3600" dirty="0">
                <a:latin typeface="+mn-lt"/>
                <a:cs typeface="Times New Roman" panose="02020603050405020304" pitchFamily="18" charset="0"/>
              </a:rPr>
              <a:t>“How do you think of yourself in terms of weight?”</a:t>
            </a:r>
          </a:p>
          <a:p>
            <a:pPr marL="1028700" lvl="1" indent="-571500" eaLnBrk="1" hangingPunct="1">
              <a:buFont typeface="Arial" panose="020B0604020202020204" pitchFamily="34" charset="0"/>
              <a:buChar char="•"/>
              <a:defRPr/>
            </a:pPr>
            <a:r>
              <a:rPr lang="en-US" sz="3600" dirty="0">
                <a:latin typeface="+mn-lt"/>
                <a:cs typeface="Times New Roman" panose="02020603050405020304" pitchFamily="18" charset="0"/>
              </a:rPr>
              <a:t>Increasing scale from one to five.</a:t>
            </a:r>
          </a:p>
          <a:p>
            <a:pPr lvl="1" eaLnBrk="1" hangingPunct="1">
              <a:defRPr/>
            </a:pPr>
            <a:endParaRPr lang="en-US" sz="3600" dirty="0">
              <a:latin typeface="+mn-lt"/>
              <a:cs typeface="Times New Roman" panose="02020603050405020304" pitchFamily="18" charset="0"/>
            </a:endParaRPr>
          </a:p>
        </p:txBody>
      </p:sp>
      <p:sp>
        <p:nvSpPr>
          <p:cNvPr id="43" name="Text Box 11">
            <a:extLst>
              <a:ext uri="{FF2B5EF4-FFF2-40B4-BE49-F238E27FC236}">
                <a16:creationId xmlns:a16="http://schemas.microsoft.com/office/drawing/2014/main" id="{8A3A6FBD-DF0D-4042-8358-42AEE345EEED}"/>
              </a:ext>
            </a:extLst>
          </p:cNvPr>
          <p:cNvSpPr txBox="1">
            <a:spLocks noChangeArrowheads="1"/>
          </p:cNvSpPr>
          <p:nvPr/>
        </p:nvSpPr>
        <p:spPr bwMode="auto">
          <a:xfrm>
            <a:off x="30056609" y="30827399"/>
            <a:ext cx="13226942" cy="1300998"/>
          </a:xfrm>
          <a:prstGeom prst="rect">
            <a:avLst/>
          </a:prstGeom>
          <a:solidFill>
            <a:srgbClr val="D1D8FF"/>
          </a:solidFill>
          <a:ln w="88900">
            <a:solidFill>
              <a:schemeClr val="tx1"/>
            </a:solidFill>
            <a:headEnd/>
            <a:tailEnd/>
          </a:ln>
        </p:spPr>
        <p:style>
          <a:lnRef idx="2">
            <a:schemeClr val="dk1"/>
          </a:lnRef>
          <a:fillRef idx="1">
            <a:schemeClr val="lt1"/>
          </a:fillRef>
          <a:effectRef idx="0">
            <a:schemeClr val="dk1"/>
          </a:effectRef>
          <a:fontRef idx="minor">
            <a:schemeClr val="dk1"/>
          </a:fontRef>
        </p:style>
        <p:txBody>
          <a:bodyPr wrap="square" lIns="191134" tIns="95568" rIns="191134" bIns="95568">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spcBef>
                <a:spcPts val="0"/>
              </a:spcBef>
              <a:defRPr/>
            </a:pPr>
            <a:r>
              <a:rPr lang="en-US" sz="3600" b="1" dirty="0">
                <a:latin typeface="+mn-lt"/>
                <a:cs typeface="Times New Roman" panose="02020603050405020304" pitchFamily="18" charset="0"/>
              </a:rPr>
              <a:t>Research conducted and presented as part of the Passion Driven Statistics course at Thiel College in Fall 2022.</a:t>
            </a:r>
          </a:p>
        </p:txBody>
      </p:sp>
      <p:sp>
        <p:nvSpPr>
          <p:cNvPr id="25" name="TextBox 24">
            <a:extLst>
              <a:ext uri="{FF2B5EF4-FFF2-40B4-BE49-F238E27FC236}">
                <a16:creationId xmlns:a16="http://schemas.microsoft.com/office/drawing/2014/main" id="{72E5335F-4F1D-45D8-B58D-80CEE0E2032B}"/>
              </a:ext>
            </a:extLst>
          </p:cNvPr>
          <p:cNvSpPr txBox="1">
            <a:spLocks noChangeArrowheads="1"/>
          </p:cNvSpPr>
          <p:nvPr/>
        </p:nvSpPr>
        <p:spPr bwMode="auto">
          <a:xfrm>
            <a:off x="718995" y="24996845"/>
            <a:ext cx="13201095" cy="747000"/>
          </a:xfrm>
          <a:prstGeom prst="rect">
            <a:avLst/>
          </a:prstGeom>
          <a:solidFill>
            <a:schemeClr val="accent1">
              <a:lumMod val="75000"/>
            </a:schemeClr>
          </a:solidFill>
          <a:ln w="88900">
            <a:solidFill>
              <a:schemeClr val="tx1"/>
            </a:solidFill>
            <a:miter lim="800000"/>
            <a:headEnd/>
            <a:tailEnd/>
          </a:ln>
        </p:spPr>
        <p:txBody>
          <a:bodyPr wrap="square" lIns="191134" tIns="95568" rIns="191134" bIns="95568">
            <a:spAutoFit/>
          </a:bodyPr>
          <a:lstStyle/>
          <a:p>
            <a:pPr algn="ctr">
              <a:defRPr/>
            </a:pPr>
            <a:r>
              <a:rPr lang="en-US" sz="3600" b="1" dirty="0">
                <a:solidFill>
                  <a:schemeClr val="accent2">
                    <a:lumMod val="20000"/>
                    <a:lumOff val="80000"/>
                  </a:schemeClr>
                </a:solidFill>
                <a:latin typeface="+mn-lt"/>
                <a:ea typeface="+mn-ea"/>
                <a:cs typeface="Arial" charset="0"/>
              </a:rPr>
              <a:t>Method  </a:t>
            </a:r>
          </a:p>
        </p:txBody>
      </p:sp>
      <p:sp>
        <p:nvSpPr>
          <p:cNvPr id="31" name="Text Box 10">
            <a:extLst>
              <a:ext uri="{FF2B5EF4-FFF2-40B4-BE49-F238E27FC236}">
                <a16:creationId xmlns:a16="http://schemas.microsoft.com/office/drawing/2014/main" id="{83CEEEB9-BF8B-4DDA-AFE2-E7B5A7D69223}"/>
              </a:ext>
            </a:extLst>
          </p:cNvPr>
          <p:cNvSpPr txBox="1">
            <a:spLocks noChangeArrowheads="1"/>
          </p:cNvSpPr>
          <p:nvPr/>
        </p:nvSpPr>
        <p:spPr bwMode="auto">
          <a:xfrm>
            <a:off x="718997" y="25743845"/>
            <a:ext cx="13201095" cy="6384552"/>
          </a:xfrm>
          <a:prstGeom prst="rect">
            <a:avLst/>
          </a:prstGeom>
          <a:solidFill>
            <a:srgbClr val="D1D8FF"/>
          </a:solidFill>
          <a:ln w="88900">
            <a:solidFill>
              <a:schemeClr val="tx1">
                <a:alpha val="99000"/>
              </a:schemeClr>
            </a:solidFill>
            <a:headEnd/>
            <a:tailEnd/>
          </a:ln>
        </p:spPr>
        <p:style>
          <a:lnRef idx="2">
            <a:schemeClr val="dk1"/>
          </a:lnRef>
          <a:fillRef idx="1">
            <a:schemeClr val="lt1"/>
          </a:fillRef>
          <a:effectRef idx="0">
            <a:schemeClr val="dk1"/>
          </a:effectRef>
          <a:fontRef idx="minor">
            <a:schemeClr val="dk1"/>
          </a:fontRef>
        </p:style>
        <p:txBody>
          <a:bodyPr wrap="square" lIns="191134" tIns="95568" rIns="191134" bIns="95568">
            <a:noAutofit/>
          </a:bodyPr>
          <a:lstStyle>
            <a:lvl1pPr eaLnBrk="0" hangingPunct="0">
              <a:defRPr sz="2400">
                <a:solidFill>
                  <a:schemeClr val="tx1"/>
                </a:solidFill>
                <a:latin typeface="Arial" pitchFamily="34" charset="0"/>
                <a:ea typeface="ＭＳ Ｐゴシック" pitchFamily="34" charset="-128"/>
              </a:defRPr>
            </a:lvl1pPr>
            <a:lvl2pPr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US" sz="3600" b="1" dirty="0">
                <a:solidFill>
                  <a:schemeClr val="tx1">
                    <a:lumMod val="95000"/>
                    <a:lumOff val="5000"/>
                  </a:schemeClr>
                </a:solidFill>
                <a:latin typeface="+mn-lt"/>
                <a:cs typeface="Times New Roman" panose="02020603050405020304" pitchFamily="18" charset="0"/>
              </a:rPr>
              <a:t>Sample </a:t>
            </a:r>
            <a:endParaRPr lang="en-US" sz="3600" dirty="0">
              <a:solidFill>
                <a:schemeClr val="tx1">
                  <a:lumMod val="95000"/>
                  <a:lumOff val="5000"/>
                </a:schemeClr>
              </a:solidFill>
              <a:latin typeface="+mn-lt"/>
              <a:cs typeface="Times New Roman" panose="02020603050405020304" pitchFamily="18" charset="0"/>
            </a:endParaRPr>
          </a:p>
          <a:p>
            <a:pPr eaLnBrk="1" hangingPunct="1">
              <a:defRPr/>
            </a:pPr>
            <a:r>
              <a:rPr lang="en-US" sz="3600" dirty="0" smtClean="0">
                <a:solidFill>
                  <a:schemeClr val="tx1">
                    <a:lumMod val="95000"/>
                    <a:lumOff val="5000"/>
                  </a:schemeClr>
                </a:solidFill>
                <a:latin typeface="+mn-lt"/>
                <a:cs typeface="Times New Roman" panose="02020603050405020304" pitchFamily="18" charset="0"/>
              </a:rPr>
              <a:t>This </a:t>
            </a:r>
            <a:r>
              <a:rPr lang="en-US" sz="3600" dirty="0">
                <a:solidFill>
                  <a:schemeClr val="tx1">
                    <a:lumMod val="95000"/>
                    <a:lumOff val="5000"/>
                  </a:schemeClr>
                </a:solidFill>
                <a:latin typeface="+mn-lt"/>
                <a:cs typeface="Times New Roman" panose="02020603050405020304" pitchFamily="18" charset="0"/>
              </a:rPr>
              <a:t>project utilized secondary data analysis to answer the research questions. The data was drawn from a publicly available sample of respondents from Wave IV of the National Longitudinal Study of Adolescent to Adult Health (Add Health). Add Health is a nationally representative sample of adults living in all 50 states of the United States. Wave IV was collected in 2008 and contains 5,114 respondents aged 25-34 years. Of those, 46% are male and 54% are female. The race breakdown includes approximately 72% white, 24% black or African American, 1% American Indian or Alaska Native, and 3% Asian or Pacific Islander. </a:t>
            </a:r>
          </a:p>
          <a:p>
            <a:pPr eaLnBrk="1" hangingPunct="1">
              <a:defRPr/>
            </a:pPr>
            <a:endParaRPr lang="en-US" sz="3600" dirty="0">
              <a:solidFill>
                <a:schemeClr val="tx1">
                  <a:lumMod val="95000"/>
                  <a:lumOff val="5000"/>
                </a:schemeClr>
              </a:solidFill>
              <a:latin typeface="+mn-lt"/>
              <a:cs typeface="Times New Roman" panose="02020603050405020304" pitchFamily="18" charset="0"/>
            </a:endParaRPr>
          </a:p>
          <a:p>
            <a:pPr eaLnBrk="1" hangingPunct="1">
              <a:defRPr/>
            </a:pPr>
            <a:endParaRPr lang="en-US" sz="3600" dirty="0">
              <a:solidFill>
                <a:schemeClr val="tx1">
                  <a:lumMod val="95000"/>
                  <a:lumOff val="5000"/>
                </a:schemeClr>
              </a:solidFill>
              <a:latin typeface="+mn-lt"/>
              <a:cs typeface="Times New Roman" panose="02020603050405020304" pitchFamily="18" charset="0"/>
            </a:endParaRPr>
          </a:p>
        </p:txBody>
      </p:sp>
      <p:sp>
        <p:nvSpPr>
          <p:cNvPr id="30" name="TextBox 24">
            <a:extLst>
              <a:ext uri="{FF2B5EF4-FFF2-40B4-BE49-F238E27FC236}">
                <a16:creationId xmlns:a16="http://schemas.microsoft.com/office/drawing/2014/main" id="{0B37C4B1-8794-40AD-89EE-89C364FF49DA}"/>
              </a:ext>
            </a:extLst>
          </p:cNvPr>
          <p:cNvSpPr txBox="1">
            <a:spLocks noChangeArrowheads="1"/>
          </p:cNvSpPr>
          <p:nvPr/>
        </p:nvSpPr>
        <p:spPr bwMode="auto">
          <a:xfrm>
            <a:off x="30056609" y="15828742"/>
            <a:ext cx="13226941" cy="747000"/>
          </a:xfrm>
          <a:prstGeom prst="rect">
            <a:avLst/>
          </a:prstGeom>
          <a:solidFill>
            <a:schemeClr val="accent1">
              <a:lumMod val="75000"/>
            </a:schemeClr>
          </a:solidFill>
          <a:ln w="88900">
            <a:solidFill>
              <a:schemeClr val="tx1"/>
            </a:solidFill>
            <a:miter lim="800000"/>
            <a:headEnd/>
            <a:tailEnd/>
          </a:ln>
        </p:spPr>
        <p:txBody>
          <a:bodyPr wrap="square" lIns="191134" tIns="95568" rIns="191134" bIns="95568">
            <a:spAutoFit/>
          </a:bodyPr>
          <a:lstStyle/>
          <a:p>
            <a:pPr algn="ctr">
              <a:defRPr/>
            </a:pPr>
            <a:r>
              <a:rPr lang="en-US" sz="3600" b="1" dirty="0">
                <a:solidFill>
                  <a:schemeClr val="accent2">
                    <a:lumMod val="20000"/>
                    <a:lumOff val="80000"/>
                  </a:schemeClr>
                </a:solidFill>
                <a:latin typeface="+mn-lt"/>
                <a:ea typeface="+mn-ea"/>
                <a:cs typeface="Arial" charset="0"/>
              </a:rPr>
              <a:t>Discussion </a:t>
            </a:r>
          </a:p>
        </p:txBody>
      </p:sp>
      <p:sp>
        <p:nvSpPr>
          <p:cNvPr id="32" name="Text Box 10">
            <a:extLst>
              <a:ext uri="{FF2B5EF4-FFF2-40B4-BE49-F238E27FC236}">
                <a16:creationId xmlns:a16="http://schemas.microsoft.com/office/drawing/2014/main" id="{27581ABB-A797-4CCB-BA29-AE5BA2FD6AA6}"/>
              </a:ext>
            </a:extLst>
          </p:cNvPr>
          <p:cNvSpPr txBox="1">
            <a:spLocks noChangeArrowheads="1"/>
          </p:cNvSpPr>
          <p:nvPr/>
        </p:nvSpPr>
        <p:spPr bwMode="auto">
          <a:xfrm>
            <a:off x="30056609" y="16575742"/>
            <a:ext cx="13226941" cy="7939440"/>
          </a:xfrm>
          <a:prstGeom prst="rect">
            <a:avLst/>
          </a:prstGeom>
          <a:solidFill>
            <a:srgbClr val="D1D8FF"/>
          </a:solidFill>
          <a:ln w="88900">
            <a:solidFill>
              <a:schemeClr val="tx1"/>
            </a:solidFill>
            <a:headEnd/>
            <a:tailEnd/>
          </a:ln>
        </p:spPr>
        <p:style>
          <a:lnRef idx="2">
            <a:schemeClr val="dk1"/>
          </a:lnRef>
          <a:fillRef idx="1">
            <a:schemeClr val="lt1"/>
          </a:fillRef>
          <a:effectRef idx="0">
            <a:schemeClr val="dk1"/>
          </a:effectRef>
          <a:fontRef idx="minor">
            <a:schemeClr val="dk1"/>
          </a:fontRef>
        </p:style>
        <p:txBody>
          <a:bodyPr wrap="square" lIns="191134" tIns="95568" rIns="191134" bIns="95568">
            <a:no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US" sz="3600" dirty="0">
                <a:solidFill>
                  <a:schemeClr val="tx1">
                    <a:lumMod val="95000"/>
                    <a:lumOff val="5000"/>
                  </a:schemeClr>
                </a:solidFill>
                <a:latin typeface="+mn-lt"/>
                <a:cs typeface="Arial" pitchFamily="34" charset="0"/>
              </a:rPr>
              <a:t>The results of this study suggest that there is a correlation between relationship satisfaction and perceptions of general health, job satisfaction and perceptions of general health, and how one reports their height and weight and their measured BMI. In other words, as several different aspects of health improve, overall health also increases. These results demonstrate that in order to feel healthy, one must feel happy and satisfied with multiple important aspects of their life, which might help individuals who are struggling with their health to tackle their problems one variable at a time to feel better with each step. Additionally, as the BMI correlation shows, individuals are accurate with reporting their own height and weight, which may demonstrate an understanding of general health. Future research could benefit by analyzing these and other factors together at once, to determine which are most important to feeling healthy.</a:t>
            </a:r>
          </a:p>
        </p:txBody>
      </p:sp>
      <p:pic>
        <p:nvPicPr>
          <p:cNvPr id="3" name="Picture 2">
            <a:extLst>
              <a:ext uri="{FF2B5EF4-FFF2-40B4-BE49-F238E27FC236}">
                <a16:creationId xmlns:a16="http://schemas.microsoft.com/office/drawing/2014/main" id="{82B510D6-2E1B-2D64-0EDB-827FB7CF7C84}"/>
              </a:ext>
            </a:extLst>
          </p:cNvPr>
          <p:cNvPicPr>
            <a:picLocks noChangeAspect="1"/>
          </p:cNvPicPr>
          <p:nvPr/>
        </p:nvPicPr>
        <p:blipFill>
          <a:blip r:embed="rId6"/>
          <a:stretch>
            <a:fillRect/>
          </a:stretch>
        </p:blipFill>
        <p:spPr>
          <a:xfrm>
            <a:off x="30937200" y="6844919"/>
            <a:ext cx="11465756" cy="6928736"/>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DD268855CBC84FA03ACD879D1CA8B9" ma:contentTypeVersion="10" ma:contentTypeDescription="Create a new document." ma:contentTypeScope="" ma:versionID="e7e8a873786dcc3d32c3ef69239b2546">
  <xsd:schema xmlns:xsd="http://www.w3.org/2001/XMLSchema" xmlns:xs="http://www.w3.org/2001/XMLSchema" xmlns:p="http://schemas.microsoft.com/office/2006/metadata/properties" xmlns:ns2="f140095d-3e6e-4c62-ae76-193d54149e0f" xmlns:ns3="1457e1ee-02d8-46bb-a5be-975a3e77d2eb" targetNamespace="http://schemas.microsoft.com/office/2006/metadata/properties" ma:root="true" ma:fieldsID="e43074861a9615ad35ff9d868b5cd4a1" ns2:_="" ns3:_="">
    <xsd:import namespace="f140095d-3e6e-4c62-ae76-193d54149e0f"/>
    <xsd:import namespace="1457e1ee-02d8-46bb-a5be-975a3e77d2eb"/>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40095d-3e6e-4c62-ae76-193d54149e0f"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457e1ee-02d8-46bb-a5be-975a3e77d2e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ferenceId xmlns="f140095d-3e6e-4c62-ae76-193d54149e0f" xsi:nil="true"/>
  </documentManagement>
</p:properties>
</file>

<file path=customXml/itemProps1.xml><?xml version="1.0" encoding="utf-8"?>
<ds:datastoreItem xmlns:ds="http://schemas.openxmlformats.org/officeDocument/2006/customXml" ds:itemID="{FFED0EF0-1DB8-429C-874D-DF84FD863F51}">
  <ds:schemaRefs>
    <ds:schemaRef ds:uri="http://schemas.microsoft.com/sharepoint/v3/contenttype/forms"/>
  </ds:schemaRefs>
</ds:datastoreItem>
</file>

<file path=customXml/itemProps2.xml><?xml version="1.0" encoding="utf-8"?>
<ds:datastoreItem xmlns:ds="http://schemas.openxmlformats.org/officeDocument/2006/customXml" ds:itemID="{E5C218C5-1AD8-4081-A2E4-EBEBFD5E41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40095d-3e6e-4c62-ae76-193d54149e0f"/>
    <ds:schemaRef ds:uri="1457e1ee-02d8-46bb-a5be-975a3e77d2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0713019-C428-46BA-9693-42D48CCB5738}">
  <ds:schemaRefs>
    <ds:schemaRef ds:uri="http://schemas.microsoft.com/office/2006/metadata/properties"/>
    <ds:schemaRef ds:uri="http://schemas.microsoft.com/office/infopath/2007/PartnerControls"/>
    <ds:schemaRef ds:uri="f140095d-3e6e-4c62-ae76-193d54149e0f"/>
    <ds:schemaRef ds:uri="http://purl.org/dc/terms/"/>
    <ds:schemaRef ds:uri="http://purl.org/dc/dcmitype/"/>
    <ds:schemaRef ds:uri="http://schemas.microsoft.com/office/2006/documentManagement/types"/>
    <ds:schemaRef ds:uri="1457e1ee-02d8-46bb-a5be-975a3e77d2eb"/>
    <ds:schemaRef ds:uri="http://purl.org/dc/elements/1.1/"/>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TM03457496[[fn=Parallax]]</Template>
  <TotalTime>30465</TotalTime>
  <Words>1260</Words>
  <Application>Microsoft Office PowerPoint</Application>
  <PresentationFormat>Custom</PresentationFormat>
  <Paragraphs>82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ＭＳ Ｐゴシック</vt:lpstr>
      <vt:lpstr>Arial</vt:lpstr>
      <vt:lpstr>Calibri</vt:lpstr>
      <vt:lpstr>Corbel</vt:lpstr>
      <vt:lpstr>Times New Roman</vt:lpstr>
      <vt:lpstr>Parallax</vt:lpstr>
      <vt:lpstr>PowerPoint Presentation</vt:lpstr>
    </vt:vector>
  </TitlesOfParts>
  <Company>Saint Louis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piususer</dc:creator>
  <cp:lastModifiedBy>Gallagher, Kristel M.</cp:lastModifiedBy>
  <cp:revision>740</cp:revision>
  <cp:lastPrinted>2021-11-29T13:28:14Z</cp:lastPrinted>
  <dcterms:created xsi:type="dcterms:W3CDTF">2009-06-01T18:03:49Z</dcterms:created>
  <dcterms:modified xsi:type="dcterms:W3CDTF">2022-11-17T00:11:54Z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0x010100BEDD268855CBC84FA03ACD879D1CA8B9</vt:lpwstr>
  </property>
</Properties>
</file>